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2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4"/>
    <p:sldMasterId id="2147483741" r:id="rId5"/>
  </p:sldMasterIdLst>
  <p:notesMasterIdLst>
    <p:notesMasterId r:id="rId16"/>
  </p:notesMasterIdLst>
  <p:handoutMasterIdLst>
    <p:handoutMasterId r:id="rId17"/>
  </p:handoutMasterIdLst>
  <p:sldIdLst>
    <p:sldId id="256" r:id="rId6"/>
    <p:sldId id="2139118154" r:id="rId7"/>
    <p:sldId id="2139118152" r:id="rId8"/>
    <p:sldId id="2139118124" r:id="rId9"/>
    <p:sldId id="2139118156" r:id="rId10"/>
    <p:sldId id="2139118157" r:id="rId11"/>
    <p:sldId id="2139118158" r:id="rId12"/>
    <p:sldId id="2139118159" r:id="rId13"/>
    <p:sldId id="2139118160" r:id="rId14"/>
    <p:sldId id="2139118161" r:id="rId15"/>
  </p:sldIdLst>
  <p:sldSz cx="12192000" cy="6858000"/>
  <p:notesSz cx="6858000" cy="9144000"/>
  <p:custDataLst>
    <p:tags r:id="rId18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23C6A0-CF09-4AC7-8970-230899C2D6D9}" v="1" dt="2026-10-21T09:59:56.4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visvik, Terje" userId="7fa7f78f-0bd1-4201-8341-3ee48fa8f804" providerId="ADAL" clId="{FB8BFA03-C5C8-4373-9701-99196DD7B74B}"/>
    <pc:docChg chg="custSel modSld">
      <pc:chgData name="Kvisvik, Terje" userId="7fa7f78f-0bd1-4201-8341-3ee48fa8f804" providerId="ADAL" clId="{FB8BFA03-C5C8-4373-9701-99196DD7B74B}" dt="2026-10-21T12:47:34.782" v="2245" actId="20577"/>
      <pc:docMkLst>
        <pc:docMk/>
      </pc:docMkLst>
      <pc:sldChg chg="modSp mod">
        <pc:chgData name="Kvisvik, Terje" userId="7fa7f78f-0bd1-4201-8341-3ee48fa8f804" providerId="ADAL" clId="{FB8BFA03-C5C8-4373-9701-99196DD7B74B}" dt="2026-10-21T12:34:54.057" v="2214" actId="20577"/>
        <pc:sldMkLst>
          <pc:docMk/>
          <pc:sldMk cId="579868938" sldId="2139118124"/>
        </pc:sldMkLst>
        <pc:spChg chg="mod">
          <ac:chgData name="Kvisvik, Terje" userId="7fa7f78f-0bd1-4201-8341-3ee48fa8f804" providerId="ADAL" clId="{FB8BFA03-C5C8-4373-9701-99196DD7B74B}" dt="2026-10-21T08:37:42.786" v="54" actId="14100"/>
          <ac:spMkLst>
            <pc:docMk/>
            <pc:sldMk cId="579868938" sldId="2139118124"/>
            <ac:spMk id="119" creationId="{708DCF5D-4D26-9665-BC25-BF6AF30A1C99}"/>
          </ac:spMkLst>
        </pc:spChg>
        <pc:spChg chg="mod">
          <ac:chgData name="Kvisvik, Terje" userId="7fa7f78f-0bd1-4201-8341-3ee48fa8f804" providerId="ADAL" clId="{FB8BFA03-C5C8-4373-9701-99196DD7B74B}" dt="2026-10-21T11:43:50.493" v="2044" actId="20577"/>
          <ac:spMkLst>
            <pc:docMk/>
            <pc:sldMk cId="579868938" sldId="2139118124"/>
            <ac:spMk id="121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02:54.554" v="1530" actId="20577"/>
          <ac:spMkLst>
            <pc:docMk/>
            <pc:sldMk cId="579868938" sldId="2139118124"/>
            <ac:spMk id="123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2:34:54.057" v="2214" actId="20577"/>
          <ac:spMkLst>
            <pc:docMk/>
            <pc:sldMk cId="579868938" sldId="2139118124"/>
            <ac:spMk id="124" creationId="{00000000-0000-0000-0000-000000000000}"/>
          </ac:spMkLst>
        </pc:spChg>
      </pc:sldChg>
      <pc:sldChg chg="modSp mod">
        <pc:chgData name="Kvisvik, Terje" userId="7fa7f78f-0bd1-4201-8341-3ee48fa8f804" providerId="ADAL" clId="{FB8BFA03-C5C8-4373-9701-99196DD7B74B}" dt="2026-10-21T11:07:30.844" v="1535" actId="20577"/>
        <pc:sldMkLst>
          <pc:docMk/>
          <pc:sldMk cId="3661036582" sldId="2139118152"/>
        </pc:sldMkLst>
        <pc:spChg chg="mod">
          <ac:chgData name="Kvisvik, Terje" userId="7fa7f78f-0bd1-4201-8341-3ee48fa8f804" providerId="ADAL" clId="{FB8BFA03-C5C8-4373-9701-99196DD7B74B}" dt="2026-10-21T11:07:30.844" v="1535" actId="20577"/>
          <ac:spMkLst>
            <pc:docMk/>
            <pc:sldMk cId="3661036582" sldId="2139118152"/>
            <ac:spMk id="11" creationId="{977BFE70-0F3A-0EE2-185D-5951A2A40726}"/>
          </ac:spMkLst>
        </pc:spChg>
      </pc:sldChg>
      <pc:sldChg chg="modSp mod">
        <pc:chgData name="Kvisvik, Terje" userId="7fa7f78f-0bd1-4201-8341-3ee48fa8f804" providerId="ADAL" clId="{FB8BFA03-C5C8-4373-9701-99196DD7B74B}" dt="2026-10-21T12:34:08.625" v="2196" actId="20577"/>
        <pc:sldMkLst>
          <pc:docMk/>
          <pc:sldMk cId="0" sldId="2139118154"/>
        </pc:sldMkLst>
        <pc:spChg chg="mod">
          <ac:chgData name="Kvisvik, Terje" userId="7fa7f78f-0bd1-4201-8341-3ee48fa8f804" providerId="ADAL" clId="{FB8BFA03-C5C8-4373-9701-99196DD7B74B}" dt="2026-10-21T12:34:08.625" v="2196" actId="20577"/>
          <ac:spMkLst>
            <pc:docMk/>
            <pc:sldMk cId="0" sldId="2139118154"/>
            <ac:spMk id="2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39:50.888" v="2015" actId="20577"/>
          <ac:spMkLst>
            <pc:docMk/>
            <pc:sldMk cId="0" sldId="2139118154"/>
            <ac:spMk id="4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01:06.059" v="1503" actId="20577"/>
          <ac:spMkLst>
            <pc:docMk/>
            <pc:sldMk cId="0" sldId="2139118154"/>
            <ac:spMk id="5" creationId="{00000000-0000-0000-0000-000000000000}"/>
          </ac:spMkLst>
        </pc:spChg>
      </pc:sldChg>
      <pc:sldChg chg="modSp mod">
        <pc:chgData name="Kvisvik, Terje" userId="7fa7f78f-0bd1-4201-8341-3ee48fa8f804" providerId="ADAL" clId="{FB8BFA03-C5C8-4373-9701-99196DD7B74B}" dt="2026-10-21T12:35:26.038" v="2215" actId="255"/>
        <pc:sldMkLst>
          <pc:docMk/>
          <pc:sldMk cId="0" sldId="2139118156"/>
        </pc:sldMkLst>
        <pc:spChg chg="mod">
          <ac:chgData name="Kvisvik, Terje" userId="7fa7f78f-0bd1-4201-8341-3ee48fa8f804" providerId="ADAL" clId="{FB8BFA03-C5C8-4373-9701-99196DD7B74B}" dt="2026-10-21T08:57:37.110" v="173" actId="122"/>
          <ac:spMkLst>
            <pc:docMk/>
            <pc:sldMk cId="0" sldId="2139118156"/>
            <ac:spMk id="2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2:35:26.038" v="2215" actId="255"/>
          <ac:spMkLst>
            <pc:docMk/>
            <pc:sldMk cId="0" sldId="2139118156"/>
            <ac:spMk id="4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08:56:16.073" v="151" actId="1076"/>
          <ac:spMkLst>
            <pc:docMk/>
            <pc:sldMk cId="0" sldId="2139118156"/>
            <ac:spMk id="7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08:56:25.536" v="153" actId="20577"/>
          <ac:spMkLst>
            <pc:docMk/>
            <pc:sldMk cId="0" sldId="2139118156"/>
            <ac:spMk id="8" creationId="{00000000-0000-0000-0000-000000000000}"/>
          </ac:spMkLst>
        </pc:spChg>
      </pc:sldChg>
      <pc:sldChg chg="modSp mod">
        <pc:chgData name="Kvisvik, Terje" userId="7fa7f78f-0bd1-4201-8341-3ee48fa8f804" providerId="ADAL" clId="{FB8BFA03-C5C8-4373-9701-99196DD7B74B}" dt="2026-10-21T11:46:37.076" v="2120" actId="20577"/>
        <pc:sldMkLst>
          <pc:docMk/>
          <pc:sldMk cId="0" sldId="2139118157"/>
        </pc:sldMkLst>
        <pc:spChg chg="mod">
          <ac:chgData name="Kvisvik, Terje" userId="7fa7f78f-0bd1-4201-8341-3ee48fa8f804" providerId="ADAL" clId="{FB8BFA03-C5C8-4373-9701-99196DD7B74B}" dt="2026-10-21T08:58:51.572" v="209" actId="20577"/>
          <ac:spMkLst>
            <pc:docMk/>
            <pc:sldMk cId="0" sldId="2139118157"/>
            <ac:spMk id="2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32:37.322" v="1928" actId="114"/>
          <ac:spMkLst>
            <pc:docMk/>
            <pc:sldMk cId="0" sldId="2139118157"/>
            <ac:spMk id="4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46:37.076" v="2120" actId="20577"/>
          <ac:spMkLst>
            <pc:docMk/>
            <pc:sldMk cId="0" sldId="2139118157"/>
            <ac:spMk id="6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34:29.235" v="1975" actId="20577"/>
          <ac:spMkLst>
            <pc:docMk/>
            <pc:sldMk cId="0" sldId="2139118157"/>
            <ac:spMk id="8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11:25.866" v="1609" actId="20577"/>
          <ac:spMkLst>
            <pc:docMk/>
            <pc:sldMk cId="0" sldId="2139118157"/>
            <ac:spMk id="10" creationId="{00000000-0000-0000-0000-000000000000}"/>
          </ac:spMkLst>
        </pc:spChg>
      </pc:sldChg>
      <pc:sldChg chg="modSp mod modNotesTx">
        <pc:chgData name="Kvisvik, Terje" userId="7fa7f78f-0bd1-4201-8341-3ee48fa8f804" providerId="ADAL" clId="{FB8BFA03-C5C8-4373-9701-99196DD7B74B}" dt="2026-10-21T12:47:34.782" v="2245" actId="20577"/>
        <pc:sldMkLst>
          <pc:docMk/>
          <pc:sldMk cId="0" sldId="2139118158"/>
        </pc:sldMkLst>
        <pc:spChg chg="mod">
          <ac:chgData name="Kvisvik, Terje" userId="7fa7f78f-0bd1-4201-8341-3ee48fa8f804" providerId="ADAL" clId="{FB8BFA03-C5C8-4373-9701-99196DD7B74B}" dt="2026-10-21T12:46:03.902" v="2227" actId="20577"/>
          <ac:spMkLst>
            <pc:docMk/>
            <pc:sldMk cId="0" sldId="2139118158"/>
            <ac:spMk id="4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2:45:37.798" v="2217" actId="20577"/>
          <ac:spMkLst>
            <pc:docMk/>
            <pc:sldMk cId="0" sldId="2139118158"/>
            <ac:spMk id="6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2:47:34.782" v="2245" actId="20577"/>
          <ac:spMkLst>
            <pc:docMk/>
            <pc:sldMk cId="0" sldId="2139118158"/>
            <ac:spMk id="8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2:02:04.643" v="2129" actId="20577"/>
          <ac:spMkLst>
            <pc:docMk/>
            <pc:sldMk cId="0" sldId="2139118158"/>
            <ac:spMk id="10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0:02:37.796" v="610" actId="20577"/>
          <ac:spMkLst>
            <pc:docMk/>
            <pc:sldMk cId="0" sldId="2139118158"/>
            <ac:spMk id="12" creationId="{00000000-0000-0000-0000-000000000000}"/>
          </ac:spMkLst>
        </pc:spChg>
      </pc:sldChg>
      <pc:sldChg chg="modSp mod modNotesTx">
        <pc:chgData name="Kvisvik, Terje" userId="7fa7f78f-0bd1-4201-8341-3ee48fa8f804" providerId="ADAL" clId="{FB8BFA03-C5C8-4373-9701-99196DD7B74B}" dt="2026-10-21T12:31:30.082" v="2193" actId="20577"/>
        <pc:sldMkLst>
          <pc:docMk/>
          <pc:sldMk cId="0" sldId="2139118159"/>
        </pc:sldMkLst>
        <pc:spChg chg="mod">
          <ac:chgData name="Kvisvik, Terje" userId="7fa7f78f-0bd1-4201-8341-3ee48fa8f804" providerId="ADAL" clId="{FB8BFA03-C5C8-4373-9701-99196DD7B74B}" dt="2026-10-21T11:24:08.176" v="1860" actId="122"/>
          <ac:spMkLst>
            <pc:docMk/>
            <pc:sldMk cId="0" sldId="2139118159"/>
            <ac:spMk id="2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2:28:21.490" v="2135" actId="6549"/>
          <ac:spMkLst>
            <pc:docMk/>
            <pc:sldMk cId="0" sldId="2139118159"/>
            <ac:spMk id="6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35:49.985" v="1976" actId="20577"/>
          <ac:spMkLst>
            <pc:docMk/>
            <pc:sldMk cId="0" sldId="2139118159"/>
            <ac:spMk id="9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36:16.951" v="1978" actId="20577"/>
          <ac:spMkLst>
            <pc:docMk/>
            <pc:sldMk cId="0" sldId="2139118159"/>
            <ac:spMk id="10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0:57:08.111" v="1399" actId="20577"/>
          <ac:spMkLst>
            <pc:docMk/>
            <pc:sldMk cId="0" sldId="2139118159"/>
            <ac:spMk id="14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2:30:17.050" v="2192" actId="20577"/>
          <ac:spMkLst>
            <pc:docMk/>
            <pc:sldMk cId="0" sldId="2139118159"/>
            <ac:spMk id="17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19:47.606" v="1841" actId="20577"/>
          <ac:spMkLst>
            <pc:docMk/>
            <pc:sldMk cId="0" sldId="2139118159"/>
            <ac:spMk id="18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2:26:43.505" v="2134" actId="20577"/>
          <ac:spMkLst>
            <pc:docMk/>
            <pc:sldMk cId="0" sldId="2139118159"/>
            <ac:spMk id="22" creationId="{00000000-0000-0000-0000-000000000000}"/>
          </ac:spMkLst>
        </pc:spChg>
      </pc:sldChg>
      <pc:sldChg chg="modSp mod">
        <pc:chgData name="Kvisvik, Terje" userId="7fa7f78f-0bd1-4201-8341-3ee48fa8f804" providerId="ADAL" clId="{FB8BFA03-C5C8-4373-9701-99196DD7B74B}" dt="2026-10-21T11:21:54.840" v="1847" actId="20577"/>
        <pc:sldMkLst>
          <pc:docMk/>
          <pc:sldMk cId="0" sldId="2139118160"/>
        </pc:sldMkLst>
        <pc:spChg chg="mod">
          <ac:chgData name="Kvisvik, Terje" userId="7fa7f78f-0bd1-4201-8341-3ee48fa8f804" providerId="ADAL" clId="{FB8BFA03-C5C8-4373-9701-99196DD7B74B}" dt="2026-10-21T10:14:10.144" v="931" actId="14100"/>
          <ac:spMkLst>
            <pc:docMk/>
            <pc:sldMk cId="0" sldId="2139118160"/>
            <ac:spMk id="3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1:21:54.840" v="1847" actId="20577"/>
          <ac:spMkLst>
            <pc:docMk/>
            <pc:sldMk cId="0" sldId="2139118160"/>
            <ac:spMk id="4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0:14:15.229" v="932" actId="1076"/>
          <ac:spMkLst>
            <pc:docMk/>
            <pc:sldMk cId="0" sldId="2139118160"/>
            <ac:spMk id="5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0:44:55.576" v="1099" actId="20577"/>
          <ac:spMkLst>
            <pc:docMk/>
            <pc:sldMk cId="0" sldId="2139118160"/>
            <ac:spMk id="6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0:14:20.216" v="933" actId="14100"/>
          <ac:spMkLst>
            <pc:docMk/>
            <pc:sldMk cId="0" sldId="2139118160"/>
            <ac:spMk id="7" creationId="{00000000-0000-0000-0000-000000000000}"/>
          </ac:spMkLst>
        </pc:spChg>
        <pc:spChg chg="mod">
          <ac:chgData name="Kvisvik, Terje" userId="7fa7f78f-0bd1-4201-8341-3ee48fa8f804" providerId="ADAL" clId="{FB8BFA03-C5C8-4373-9701-99196DD7B74B}" dt="2026-10-21T10:45:58.045" v="1150" actId="20577"/>
          <ac:spMkLst>
            <pc:docMk/>
            <pc:sldMk cId="0" sldId="2139118160"/>
            <ac:spMk id="8" creationId="{00000000-0000-0000-0000-000000000000}"/>
          </ac:spMkLst>
        </pc:spChg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Sheet1!$A$2:$A$13</cx:f>
        <cx:lvl ptCount="12">
          <cx:pt idx="1">Denmark</cx:pt>
        </cx:lvl>
      </cx:strDim>
      <cx:numDim type="colorVal">
        <cx:f>Sheet1!$B$2:$B$13</cx:f>
        <cx:lvl ptCount="12" formatCode="Standard">
          <cx:pt idx="1">5</cx:pt>
        </cx:lvl>
      </cx:numDim>
    </cx:data>
  </cx:chartData>
  <cx:chart>
    <cx:plotArea>
      <cx:plotAreaRegion>
        <cx:plotSurface>
          <cx:spPr>
            <a:noFill/>
            <a:ln>
              <a:noFill/>
            </a:ln>
          </cx:spPr>
        </cx:plotSurface>
        <cx:series layoutId="regionMap" uniqueId="{A4294485-A86B-4A9F-A617-FB8ED1E57B90}">
          <cx:tx>
            <cx:txData>
              <cx:f>Sheet1!$B$1</cx:f>
              <cx:v>Series1</cx:v>
            </cx:txData>
          </cx:tx>
          <cx:dataId val="0"/>
          <cx:layoutPr>
            <cx:geography cultureLanguage="en-US" cultureRegion="NO" attribution="Powered by Bing">
              <cx:geoCache provider="{E9337A44-BEBE-4D9F-B70C-5C5E7DAFC167}">
                <cx:binary>pHxZc9w4svVf6fDzx24ABEhgYuY+ACRrkUqybHlpvzBkWeZOcAHXX3+Tcs90iaoQ771fd3Q4WlTV
YSZyPZnwPx/HfzzmTw/Nb2ORl+0/Hsd/vYuNqf7xxx/tY/xUPLS/F8ljo1v90/z+qIs/9M+fyePT
Hz+ahyEpoz8IwvSPx/ihMU/ju//6J3xb9KSv9eODSXR51z0104entstN+8azi49+e9RdaZaPR/BN
/3rnPZXFQ5O9++2pNImZ7qfq6V/vXvzOu9/+WH/TK9Tfcngx0/2AzzL2uyCOwzEj6Pkf8u63XJfR
X4/570Jg7ghh/xvy5qGAj/0P3uP5LR5+/Gie2va3v/48++CLlz77edJq9UtmpZcX9K6eJfrjpU7/
65+rH4CMq5+cqf2tZ/9RjvdgHvxnrZ598u2n/1b06qNvHc6vczv8+Nc7B58d1fINf33sooL//YGn
h9b86x1mv2PhYiE4wdQl2OHvfhuelif8d+RSSgTDBBFbEAZPSt2YGE7a/d1lZPkhcYmg8Me731rd
PT+ivzMmkOO4LqEOEjb/jxG/1/kU6fI/evjr/38ru+K9TkrTwhe/+6369VvLW7oII+ZSzhiDF6GE
UBeePz58AD+BX8b/T9S5sVvOOxWOc+9FbUJlntbDnszzpzOVXEDCYgMKpD2HiiqCo4oBVMp35YH6
81UZaJWcci/yhZqPUyKbG3cXqepoeaF6G915CQ5adjjiIKrjOow6DrjIObgRxDhO6jLlhO95cpzt
Ex8/kuHH2ygYjuVcna9g6EuYpqS0i0DnKm88Oyg9vUuNjL9QKXbaQ1ilu7cBV8f3C0+gxUxsYSOy
PD87Pp0hq8c1iFVW95oEZrptmPc2BF5M4MxE/sKgNuMutjHFKww3dOostShTZNc1kmfSXNfH1LN8
+8b6nMZqPGIVKR1Lcci+bGCDm73CxgSAOWWYIXeFnbDYqtLaYarx+I74iT+kXq9mRQNyhdmGjawt
9FnSc7TFiM60mTajHroOJK393iOKqsk37/PAUqiS2Yn+oNI+Iq8OJiPxoKLvG8JeslFsE7z4IrMp
XQlrXNKbhIPxUHw/+FTZ4Bi9tHPPXGUqir36YHbxvtlxfwP4ktW6DrVd28FwxGxltbXQTZsb46hB
ITV7rcRfemmku7P96uQeNtAWV1vb0znaSszMmoXQReeoTg3+6JUe/t7vLdX49aEOqif9K8f8SjHv
f33xeYRbhZ3nQz2HWx1qVmtRjwscOiZ7vG/2bOcE1a7db4h1yU3OcZbnZ8aTmTwaaQhKJLvshqhY
2Xu9c1Tih165Nz7yyH7+Nu3tLXVecpFz3FVYpeG/Dy+tDhYZZZtV3pA00p1zyclnQSrZ8kPBtLII
kxtCb1nOovwzoeeSGDurQej00B+6T6FnZHJvKyQzLwr0horJJQc5E9VBL9Gawk0NnQCtsiPp6H1T
nVBxxO3X3CUyn96nw87B16j7JoZvc+g5+onrD/N8U0XXuKk8t5eIjzIfZ5mUkx/jwZsyIZvm2qmd
Lc1svetybGeaqXNhZ0kD79r6IZiB3oW2NN9FK6nEKpSN0h+nvbEkbbeQlwN/w7+c5czOkC1WDjat
wOBrfw7oaYlksepOdACXZjtXOdJW7W1xG3npVgC9aIsuJhQKCi44X5kDrS2cuj0IXV5He/eq30MQ
ubN2jYp9/H7D9C769d9YYmUMhZlqkmvAslGphuKgk1aK7NT2x3xMZPej5EmQl15mJZLEsqInnl7H
Y6iqYp/ls8et6zRyt3R/UQFQn0P45og+V+Lnuq9q7Lila0MI35lDe7cUNuCFEn9udmxDAUuYfHXM
Z1CroD22pBuzJWjHka/zq3je42grtizfscIQGGOKHCifOKSml6Y0jSZNxpywZyNu1fApuTOy9mYw
4O7WOoQ3WxbkLsa5RlyKDCh6CXQ59qpOY1mR1FZZMQV5qvbZwNNdHs7VD8fgWXZJa6vYsoSfV0bI
rCibgyBFJUfh9EFXD1SxYXQ/a4SINFZTXSVp9SnqpgdSdrkf9Q5VNCpHWbpOJDOnqvwSFd+nvM5k
11aFnNLa2ps6SWMvb0z7saxGc8OLECIHHeNKhmXS7MoRj75t1dntxMrG9VjcwEuSOJqUwHlSqG6K
4puunT51NZ0kb0vyRTBW+7qqhkRG2Eyxwqlmh34qEr+phwJKYIhGvnGaXImRlapxTBi4lhMqU6VU
OXROfLfvXdWanHn9mKR7RjLhVWF3LPpESNutyy+VtrrjWEwpl7qznUNhtVCxmbqAo5s6QWXlJBaX
rOkh9BXdfKxdUU3BhmNeMhqbYehnsO1SxFdGUydoSpJhZmquveIn37lBGpj9GMmZyXmnD/k+CTaz
7+ug5yLECHdsjhDG66DX1nUTOhWAjo+dz4JWpZ7w56ML/UXjdx720T700c7ajnmvxX2JvLJY7U52
QuoWxP2IjqPHAntf7DI1Pbq7yTMqCbZ85EKT4SIKrmHbSz3urKMs9IbIqcNmKcj768If9+Gey1CS
Jel63VZIe12uvUBbx1mOkr6JFvlqf1JMy2Q/7wVUax2RjUz9Um21apcUSl0ufmURV6zsRzNX230J
4hktm6Lxxyj73xe8INMZxCpFumTEqM8AYgzsoAqW5OyNavDS/aLCVnhvu8TrVOUihgSnEEIRhYD6
MozGdmu5eKqZ6gPICjsDJSgNml28exsGLynvZfAEHAoVElgHcfC6gQiTgjgaAQ7Z8V0VgGEE9SGF
WmOzhn8dpgGJLT2Z4IjwtVGQlDDgpQDJ+db5yb49Feqx1nLyCm+7d3/Wzyu5ztBW+qtiU8WxBjR8
O/iWtPf0TwNZFV03u62G+kK361LGqYBGTCAgRlbuHM4FZR0f6XPKK700sOgODbJX/b6H1Dd4kWpU
fqL6GDbq7fO7YPgvoJfnZ4Ub1DLGNGimSuvPSKgsKTd8+YIdUse2EXYW54ITfAlg1XPVjtqlKr8O
j3hPD0OAfbLf0uHr0td9AbM8P5OjZtRqxwlyrWO3N4nNd13fSGxFahiT49sqeyYfVqYBWFBqcu4C
fbWuF+K01CwMASs9JHtUy4V0SQOhRqUP8X46kO/l6f8SgBnBiDiQcQSQsSs9ZjgcY8MKBv3y6EG/
rIqTUK2HAh0kwVb/+rqvBCYQ21CBMUQEfxUOx9CMdZQwlfAUbOKLnWMlLD+O93V9/7Y2LxjgC6hV
WGwJVBdWGDOVNq3SdqkKutHCXcpdjEBtzBxCsc2cxUTPbMONLTK1CdR3OfYWEhDvzT7/6X5CAQ9i
f8sSX0VEGzmLVVDXXUhzsdC453CWXQMjGLtIxUxcmdh9Hw269WfcfkOG741bVhJZoSO7po9kNeNm
w+PwWqXwApQCf+Vw10YucVamUiW6LQaa4ueGIDnSWmpVqEQN5HpWUJvt8l3sbCl5+dJzp1iDrhxQ
h7kpWZRhNbfH6rAYaOQXKkp9qABntbTnlRKHTbe4KOtSfVDIrgwCzUtli6lwSF8CbPbZ2odP9AgE
1rH8Qu6djxk4Y3G7VfVdBqRQDDkup1D3vQRkbd/l2E0w8HNilCl3UolNtnWE63D2rE3xN8rKK2qL
mLhLQSxrPwYsKPbFUe96We1bDzr5r5GKj+lpi3Vdh+o16EqXk7bqcE4ANL82B3vvQKhuD9uh+qKl
nMm2aPjMHcepd0zagQa7KPOm8dQmV84Qe2+HlVe86lqYlRM0ojd1mYEw6WHhIr5C3Qphs/T4oMRN
imQHZUrxWKnyNKebzP+r6uEXugt1kbOMVNYhB4WC2VYCURMd65t2xw+5xEeov1Sp4tPbkl4+tf9A
uStOwh2zuotcEJTswl23K3YtSGZ2W+XXZYv8G2Zl96XlpCVpI6wYj8l92znZU4Fm9gEXQ7W3UB9v
ZNnLVvI33soDIpeXMaNgJQ46EruUXYakzT6+rbtXlddyTgxBsOZMwCBzXZ3USTnmTQzKo7vOkT3Q
Nv6811BiyhnmC6lveVzhhwY6KnfLQBdvWgdMBq0UAwvBlKBVVuqshPVWCyaSW0F84HdEQQMZcK+x
rt2dDsqdFWwIe0mlZ4jPievM8fq2SkdkQV5wbye/CopdGiqeeNl179sq97t9bjx0Vw1bweyShZ7j
rkyHoMwQnsZY8TaJPlcmzAM3nzqJorIOwokXPrb4+CXXPfXCMMvgALStmtCaPNY55hA7mZHCRIl0
cvJNIJxK5ljRMdWhkDlr+AbLta5+no2CUAFZFJh8aHhfBqhGG8YGAqZOIkcO8T4fr3jXyxGVkqU/
3j6Ui2dyhrUKhnHvtLSOAasmWrb0KkRe55CtE7iIAvQo5wTGv866eKRxS20giJZwZA61aqmMvUzN
O+OHMlLZMpr4bm9o8WIZsnCy/wZdVQSVHU4xg8mksm/5LtoDK61ij1/rawHz1iIY9ltN/KXKC2oA
B0PNBf0hDLFfHlw9Z9rKNSDSXXhsd9muuI73qUy8zQHIEn3WzusA+QPiOa5N18476MxqSW4jSJVL
yTHvM9Ur6w50+T+hQzbQ1o5bTV0j9LjIdTd6y3jHfHcVsM+e+TRIrt62yEuB/ky0NXHQJkh3aKRI
kSKFAQfQleJ+0uGO2RtDsmc/ekOJz3X7WTzCXZ1GeSbQ86DVDYCWhGGBPypwPFncAiu54WuLL72F
t/LruHF4PnMHKf6NudjneeW/rTp8UXcEYxf+RTa0AS8NcAx5ak8YSn9gHYPWkfi6VfZVsUuUu1sK
70hNwOru/y81qUOxy13gDmz+yr3zqpvivIDKsIgkx8PnOc/uN0S7FELOMVbePIkysSMMNth/rW/M
daxgRv0B78afyXsCpX0ONOdWirwICS4GhCO0M0SspptpP2bpWEIJMJNaacc6JA3xC6vaCFQXYRzG
YZnBRYSuK/qpYY5pKo5UVjzN9LPbfY6GrRx40TBgOgWTDe4i4a5EyVu745MLhtHF7r6LowBnyxBp
vDUs3CicXlu5S2zuwNoPe+4/V1BuzEjnVuWk6nIyQTai4nYeW7Fl6pdgGLDtMG8i0FKvu9w0bXkb
xumsGJZdDpsSiwNbyhVqEHLwIH+rbVbu9VHBApIryDPowpa99K+OTBbYIfSTYfOp1Dci80iyZeiv
j8p1gdOBrTZYnQK+dlVP1zycRpGzCZJIcWPDNs2Uyr4AGg4Ftj9dxTvnUwr14FbyuiQaFQw2hWBb
iINiX4oWQdQwdNSgT2fPRMCKq87dsIxXRAiwAS5ENhv+QxiYpJX6WlMJMSRwZuhIc5l7+S0QIbI4
0KArpfW/p/F/4XECrCblwl5zw3neZzaPnQk4q8GP/1zGBo+jah60t3D4W4nrkgaZ+zfaKkIVY6Td
nFtwcCJSnYvvOf9RinH3vw6EixL/hln5lwZavTBFDAeVltFNGZHwIWoy985hrd7NkeMqFMKE3+l5
dcMm29yVrnVMnSa6beKwv0qKPNnzyDrEaNgK0hd80nUdF2o8OFvB+KKhs4RqRmImUvJZTYzfTXUM
RHwNY8G3FbDI9zKLgldA0wKlMYRkvCarazxktcOdXpnCOjThJ7v9mMwwyqjNcRTWRmy+5IyCCcik
Sw7Ay5bpuURFji2n7/NBWc2ps36I7ntZXuebS1gXZBJQzDkQmAUk0bXiRBhVqBBTr5qv6f14Pd1g
Gfmuzxo5HnkpcwhoJawlFd/Dh7eVecklARmYfxsiGwNW4KWANe0xYTPpoWLovVsWlEG2s3fiGPux
3GImLzjIssMJZSuYCHk1wyuHGDbqWjypEN3h7omVvp36b8tz4bwAQlAKdD9d9jxfisMjkuOsAUW2
zlXUfCuLHR+v82GLbHwmoFdG+AJnGc2eWfogkjHO575XYiLx9Vgl+Ghy3t+ivAyfWDprrRpRhaPE
dRZ68dhVV26STL4jpvxDnLkD9EB1qsY4TY8DSZuTFY34mjZlEXCq793eRjLGVEg6DB1s+4h6P7Gw
gKWH2Q5S4pZKFDmTnRmIbAdOZRiVsCJQtclXagykQtIcdIogz9PSuuqtov3TaDOqup1EAGWic0Cl
252GMkG7ESVaApesE1m1+jbLqkrpKntoY9ifykxnjmU0ESXcvlVhR08kjHuVjBx/6Gg++tCazh+6
wiKwXmIn3mAxI0O7qSTT0WPG8GkwopJ2WtuO5DrsQGUjDDmTwpVlQ96XvU5PkYMsr8ht9j5Okiog
s+m/68r52XZDcp27RX8F8x1wBMNjK/aadoyvs8GObuhsoauGknE/kXEiEqfF+NV2qu6qxi6TY1no
QRZzgWelTS9Szwx6vgNPmLwMdVUPW4fJU9OKT7zIH4eC3Q1Tbw5FxGyZdrTdRZpMyg3reTfaCHbo
hDvLeuyMKqMuTuTsVAOSsFVfXAODCFtNhYmcD41lCKwSRqg8unlLe9hMY2EiU+Zgvx3qHylyi2sq
3DbgBUlhYGQ3qhmL8t6pON2LMI0OVY1oA8sa1Po2Mx2rtpkw7GzFkwxF9NBMDUxF6rw6RFZcyKIz
yW5qktKDs26OmtMPFew6Kx6Wt6WFXNmLdoCNkm66HzK72s99xe8NsYwsS4S8pB3QXgxVL3UjmiuW
lImXA9m2J2yyVDhZ4YfaFo2vDQwjaa1D2EJjXS5LEmaRTPuwCXphz7c1Nj9RMoEB23F9w6yw8gSP
alkWKfHSPO4/1tM0fIxGIvy0c4VvSKlvqW5b49lOlgLxMIQWqLYYLX6bjfXejgsFxJ5PzF0fVA7L
iarRTCLZdjj9CbOoU59HqRxo/mOeLAs2XEQOXpNau9Tumy8FTm8q3enAGIb7fWp6+0Dn0doIORej
GrcxzE25oDBweRkKCI5pLPDYq3poAljkucqatFTA4ExbLMrrNtyFteclfDIblsDWc5UyMziPGRDI
cyeXWTekiBuYASwDzWbnfNji6y7FUgw7LTDGB07j1WJb5IZggE46KHdwk5+G5lYqC7ts93aNuSpZ
WW8IeKF8gMkirJFhmG7AXvcqeKdRJwws5w+qK/ruo9Zl+CknDd04rwucK+xXQJkLJaED5cO6c9CF
S/RkL2q8XfYEYWfgqj1Zqk0l/dgDIVX6yW2oph2rNuS7ZCnnwMv5niUNXBoa5yXE/iq20N6Cukzm
bjsHoZm3mohLqrThyKBthVKMrPeRwjFsU5hEDn9NH6YO1qpdVXcqudaHhdzFfwrbezv3vhaPY9cm
sDEHVABwfKvjmxoBpUTZTqqjc6sq6yuu3sMm4haZeBEGLoE40JdDAbj2Nw5XRiBkkFEl4SDD1JVV
1Mih+fK2MBcKIw73ihwbJqkA8qpX0WOJOXF6CP9JwZWdjyNcA9BQV4v2NPSlaiOyj7LxJ4UEKbuO
K+40Mm7mraXapZJ4WWm8eI8195aIeo7HBN7DwPC4OrT2l3ZKlc56mcefHNiJe1vu5ZBewcE6mcOh
vHZeLbJ1CfDhrTazygiSiBxd99Qb2EJksXR18P+HtfIHjpo5dJN6UjGOJc2/ZPEeh19H52uRb/jD
61AGSuQ2TFrgKhmw6qsYjeIym9KwmBRP+XvHGXc1xcFUzPu5sDac/LXnLVBQfS5UDjjeygvs3JnH
nHbTUoHO4yMfP7+ttEvmf/79q8ozaitX87GaVKqzq9qJb1tieUlt1NswF9jzl3KsVKZjRDJHgBy4
9moY1xyeB9tXIw1mcLfnjaBoe265tBuvze8/2iMr8mNOStvtMKC6pYwelmWJCEid+hFmL71PvGq3
xfFdtoy/AVezIdF1ERpKAJz0VdFVahiuCsCm/UYjeWEi+0Kfa2rWscqxt2cAajrFArwXfnRt/OoG
rn5tCnU5eMEtOUyA7oM921VXB1RjMs+jBiNsW+t2iMI7Qsu7cbQcb6DzXRKlMVwHINY17Rz72nbm
4pC17eT13O6/bRjScmTrIxWwSi1gpRqK5HULHc1J39kLH7h0mNF+GUYPgbUj+60J8au9KBst4yVh
wzqgC/M+snI9a7Byu8tAaq87/oIKvQrW8dlpVvEe7V2PbMy+L3kJQRzoAWA9wNnXtcRIcevq2J5V
L4BxR3BZq7vJjo7XehV0tzCNSTaXby8EANjDcjjsii+ksbuy2KRyzICSblZ1Div+6BpaGInSP98+
tS2QVWg20N4lNKXQNtGvtnvsYyKhXXwb40KkhB0vBEUzjAzAA5d3OCuHxl7zIdIYCLlmb9nV55ha
H99GuJA7oRjhMHKEvWwOrNFLBCA3cmDL5lnhdLjPoeGJIrirU2gJ6/WnQd9yumHsvziMlbUvl9kE
hSkgOB5ZeZ6uBurEIRoVn6yxlFM9YUvZOGYPZeL8hAbloe0xUO9wfRX6rfSWd3kGub2C7bBhpuKq
HWdbNi5p/KoWnytKI1hzDx2/AepEUav+2g/YlnZdsZ09F6c+da33RZddaxwBM8xt+zCh2vpoTFQr
0VnRKZnr+b4be55K4OJzyeCCDvj+3GvgDASROh7HW1gj+TZZvPKshn6YszDbuWH+KaOR8doig6kB
7uJPEWrQ9xnPA0w0axRCzzxUV00puvsxnasrcPJpT238xcqrj20zTDeJQ5tbM2Y5cAFphz4ZlBGZ
aNp9hxbRsgIzlHPrMzPat6gUxclMUQZMvhjoTeVOrtfjsoLeskSnPgED7NPYClqgLasrq8v7D+7Y
jycGVWd5tFrhHOJakIBXleuhTodeYTV/xlMzy6JMZkmsGQYC8fw1a4x1AFpUK5ZUyagYGZvPXa0f
cCxQULuxPhmcNF5oITg5uLTncH9qnCoDTkS/Fx0VynGTE0ReWKOj1Scri+9pa40f+iIqP89QU8os
tU/A+MQqsut7CisY0m6jxzJMHlMWBSSBqxB5ClfURrssjzOGIcZyX+EbpeVQwwz+QST0qjZJ7jVl
E57s2KEeZzPs/fbWToRs8poBqtG8gsycOXN0cqbuZ0urz33df6hRW8i0dHa6Gx4iBuTNVPNGRkmf
w0ZDed/2TRyQISo8XZpcRW2TeuWUjl5nsxNxc/ZFjJmWjov0ocug165Tk0i4ZvAw9c11l5d6HzKS
y6xLPjkZ/klYX8rZLaAUpxbUiE3yjbsz8EYthlurg5Me4hHs3ZqK3jOQ2u+h9eGysnF1AA2hXYfr
L0WUEilQ/NGE7SRRxYQyQ/Ynwvy7qYpeZsDty9q0d32Yx8pEzIWzSBtJIArKymQtrM2MMHl0O5h0
supLzCJ6pFqUQdQnw88+LedYkiyGO1PCNd/qvLmCmy5zrmBcwaVgzT2yxYdxcrOgMPbDpPkVS6vc
UjHcnv6Y9CP/VtHMySTpOEDh9An3+Z3TV1gWLXcCYkX3iA62jMcsSXdD5vSOhFs02Hh5X0Y5tAfY
YhKiRQUtAgvZlYUTlB0RapzhA9xPqVK/Q0MTHaBKnesgLmq4zYHY95nqK7jt/CFjMFEY6PQ9mqL2
mIY0fwxHPUJ6n5sG6GEglb9VFhv3iUazh1oEV5YxXG0f00qDw49PRU6bXWInIpTzXI9eTHp+y+Ks
3Dcxz/c9AboQ2Jx+V+ly2nU6OpXheANmZOQkerhRNxjn1ORWH8C4vAtIM/dXOYoGr6PRx9li2QmV
Zb5jfdhdT3Z5X042cJVVGQaoHGEKkSNVsQjY0H5uPD0VoZxQ8aOg9ZeuKDMvTVO4mJfBZXhmo1CF
Lao8aDORZFPKlCZkCPLGIgdR5VS2utf7mSzrPLjLPsJ9n08ZHyNVJzwCrq/8ODQJP+gayFM8QOzP
hzjzIUFEnhmHL52xr6izUHWwNOe34yBUWcdXYcinrxRX2EsEm3e96D+17YiCChO4+51i9M2kae1F
SEceRP/yMBimd4KGGUiih2AcIyGTuWGHmZQCNr+rEJZdsuK9E+etT7MaHaEoK1SbjDgYSP0VJez7
AKxY6+PRhQxhmeqYWRQFlgsxsDGQFl2auLIgffI1pSG5icaiVjjDH8GzY3+iEVcjzOOPQ0vTj3Fv
3D2iXei7s/PQEvNlmHsc2INob/IJx9dzP8ZyFvqpsG2ijE3nb3POmEzzNL6aRZwBt2O6QcE6ED1l
OYJV2SprvnRpUyGV1ljsczxMwGtRAb1hGxqfOSEkElZmf5a0GXMJ97ws3/CsvcodE8cyTjPmRV3j
BNyu56cmT4agRrD91VmODkKUwZ0hyuzrQk/lE+Jmej+J/Hs3564ysKKlsjj8EtGuOeFcZzLUpPap
nvgVKaPbsm4mb4BeKyjCKQVWHLj0BhnXtxK4B6lLCAYaCPGgCkuuDDV3DtaZHydmMTNuPLe1m88t
EHdelc+l5yb5dZnCDQjJ6XRfgGSpCvMi9NzR9LKZmFE4KQsIGwOtgJIv+U1r+Ohbw9h4libMc+oW
yQnrHu7nVumhITUkxGFOP4DnkT8L4sYUbmQKflMZVstRd59g7+CjHaemlhmmd6JiuQe/X6ssasWp
0n0DO1L90Mqhh6zbCpL7Q52N2Jswau8yMXS+O2h9l6bl19ye7VhGoYAbUZBCbvOur+EOgsN3mmf9
tQ33xO5DnVZ+H4urumNw333m+Serg79kwCeu1SXBRDPrdi5H/RCOjoU9hizYwytxWcOcLYSkKGO7
R9MucsbxB5p1xCWN7BR2jxs7hW2qaeSlDy02zHHdMRp+RklU7HCalbcwWXtKbUhx8Fc23FlFcxs7
USnHiiWqLdln4PtjOTrw10SUrB9lgTsLzMsp7irHAkbOquCioYSJw6AVGKEVTP9N2nktOY4kzfqJ
YAYtbgGQLJYW3dXiBtZqoLXG058PteefJlEwYrt3b2bNZreCmYiMjIxw98jG/mecZZWbAm/dCzxl
7uvei4+gh4N9n2vxwWNdjlCYykOYdHyvzszL+y7T0qsm8jLX8s2fA8VMR9a82rHEguzED3BByWj2
/Lcisj25zGko6q9+qk+uEKbazhM74Sroxjuh75rbflRTUieRY++UkySmth+pWuxKapkasDW12GN/
NJq0HKcSsG8sJR/6hrKLnUcaSNJWH4PHVvSb3WhN6fd6kPq9R69nZ2ZifS2k5nhN71Gv3RSK5q6m
4GrYgVCFdlCa3O+TH+yqRMmTqyoaFf/Y97752EnqdGeUivpRrdvuYI21eRtNc/WGJVOR1wXvlfgu
3pVmNtqjEH1KMl1061HytZ1hCtl1QtWtsfMxhOAmh/2rnkXKt7ZRI2fMBsC9TWW9NHVpfpPUUfso
V9yGapwViV0LYbXXxK6583Sz3Xv18NnzCuGxUAUEFtTucyx6qj0pjXbfqUr1vSTT4P/Upz+suFJz
u5fi+3DK+x1NrZehN+7lqjBuSxpV30uz1DTXSrXuE60I5Yo7FGWRUHmqm5QKVWzW+07xtJ9SF/qP
Vel5n/sh+OGP6W060I5K2yy1BTm3voaib/exbLojf/zGl7/UZQy373Vo/dc87wPbq795gaG5g2X5
14Ugtcc6sFJuCrMo7yduCNdPvPBDMSSNHVtWQyAzkoMeJaZjAHDcmbEf3ZhVHh9FLfOvhCiM743Y
qm5TLZSPgjrVx1HSclfSk/jay41HGvnZtZeUP+liJcFhqGR5VydpVDlppBcHvaaTNnJc4fir1RMd
iOEWuQXhGnJvsTfy3PtCqand+5EZ2FLa+v8YTZY6eVnn92VnRI5f6eHXxiBTSqQo27V6kDtWb7QP
RL/01qfdPdIuaWklyGZKYsxJqPrasku4HbY1CFCg42H8ZxjE9mj0cuyWhViSqlrdTQQV7yDVcewW
wfhPP6WJM0Zzg0ATJc32krB8jiSaoKo2cTZEQ6oOlWaNnjuZtZy6kpmM4j5KTUgwmV8FO+jA6q7N
vPSaK/FWb8Z8V4nh8FgZrXA98gq6Eiq5ke2hn/6i7QCYgoY0xWRqdjwUz1+J4KVikwtkoix/aKpn
pd14S68WCWRKHwpVcYWew6IuofaC2IphRTDYSXtSVorjEPl6R4VZJ5KV2H3t1Nvt9rlCt3yKygCJ
oN7/B1ewWFdQNbna6JOTlv41iLyX3PSOZOmf25Z+rAKqqJEhXWcfLz+618wqokVxgi2lOLKoT6Rx
wJXV0nEd0/I2IrM8gIm57hXBu4qzUd5LBRHf5H64Fixlq/q6ahzaCsy4GRhrLV78STnptdjrJE+l
ntp6mcS8rYUvQj7m93JTjbelPtW2YEzRkfP54/LK12p8MmDcf63PxcaTikaeZi06FBHv+X1xnLmo
M/V7RidmzhbxaF7I8uNSzzYsXmIm+O2FT2WlFY88/iYHVsSOyH6oEs821C1M00p5VKbEhDYBWDv5
HXtSHgapajTqQEX1eSxuizh3g7Sxo2ijPPpWF3m3Hn4fRAhqNZBQz7cuAVdK7VCDH+Z6hxLe/Pf4
IKJGlF8nrufKR7pWbhrYvR05kPmd7uNw91+wzFd3FWyVSYuAupS68F3S4GlshGB0sha+awFbDyK/
K/h2ePB8JCAUJ3Wzw59D77AIQxC/MSnrLeGzWRXGelvPiEn1OjLjXeRz5bf7y875Jmi03GEeykiC
oX7GE2fhMUHsG63Ra4OjqpV8R32F0lLVhPUDGSeh3gOZjGxXXmkDwiFyp7tt7fnwTvpE/hRa1ngT
ZmX/kNcT+UwqKG3hxoaVaQ99M5ivmVL6H6a8bg9osqmvitdptp+bSKEInXfwhbhTbLA/r6mkEHt6
OXtutfKmzyXlw5gZ8XVuJdIhVb00tfuyJmY1VWLtBU2u7xsxaT5LWQ48e2q4xlAGbHYZlb3YzqXK
eC2nNL0RPN+jcxsW3VVWd/FRNXrhW6m10V09ZeExVgcDbM4sGlHU1K9SPbwfM8k4erwfvnZZqv68
vNtrceh0sxd3ilIEEfocA5s9a6Ic0A17U7HaQlStFfoBN85cYLCbFiz482OjqElVjdGM2jSgvxv7
EooDGBXTd7udtIv3W7JZKweE9jwnVOYqQ9xvURcG2hkIoQCEPRQNxa51CBzxENtZoGy00bYMLeqo
hpFGFNUgOGSeYthmZWo8INSXpOmTDUsrZWhFBW8golLwRu4/38KA5MTgzhadTpz2URjt+6B3L3vD
6mJ+m9AXXa0kpnJpygqScZCz/Z+QkeyEbvFlI/P5XZxv1qGoCnIgtDqXDaYC2HXW85KCMy3u/bj5
HofD1VB89TLvQxCLG0taS2rOzC0+kA8aZZAHUOtC9iUXeC9HPzJN2atq4tAML+P7ZgoorXyc0pd6
vDe6V6FLncsrXt/W3yteOP+kDlVO+x5qeP05y+4k2FIyzn/ZyMoNeLbO+Uec3OngNXj3BmxrY6Br
00s0z6y73NRDuxytT39hS1dh2OMMyjtoQ6KmXdb57Gnb3Cr9r6rwrqbpKVGF42U7qy4PDQA6Oogi
Isf5mjjfvA9K7JQNant1+tzK4UZzZ6X1AgP9t4lFKpRRp45DHxaPZwaBg/TYdU15KJxGSmOBE0AF
pAInPF9e16pDnBhdXnGmEr3xLan50UE2wl1nFaCh1Q3fXz1pBlBdaF5z329hRkYiytepCTpTlKHx
kHOzeXbsPTXh16L7cHlJ65/qt63FRTLk3iCrgigif2DeD5Z0W0682i7bWN02esVzSRUUsrkIT7SF
8zzuKQtlmr6Ty+QgCT1PtPDwv5lZJFdhX1SD4WGmyug99cbe5J9pn20kOqsH9mQ18rlzdxMVPvQ+
4I/pKOaRbu16Mbb1qHjRO+/q8pLe7td3QffE2CIKplNVR2ncobWQzL6mxbCDgtZPvw19K++tCQR3
bQjargyn7jB6ffVoxoPjswmjQRvmSdKQg1SFvTgiwaNY/I9R5WpDauSkgZ5gVzJtoKnOnoRGCT+X
U3enB+bgUgSqj+UgfJVLajBWm1U7gJI5RXYlpy0yUHKe1G7fQbs8GlNQ3ihtZV1XktJ9icbCf7b6
6t6bhk/IOFGI7B5LMXyydO8mUqQbWdCerNgbnGSiwdGp/i4z6OBZep/bptaV15mlvMqBUj5Uqax9
BD1c5W6XU0DW9AlomSx5IOnyIeI3F4KtWWpzO/lC/nJ569dSH2jTv712PjkngbkPTXoo8wUko6wL
s37vHdGsKVDUTPeWYG9lPutuhYru3E5WAJefm1OLRM/hPoiO3z2bSCcV4oNFmSwTNi61VTvAIEkX
eD3ry9hcee1U6vOBl5tmLnc4TXcbt3u1+HR5/9bsaFQjyBe0mU6yuAMMFEknSWk59GCDTVJtkG3H
sr+9bGU1TTg1M/+Mk680Br0EVLoUqX1U++S2Omb7YO/dFrtmlx81qL9bXMRVv9BUqD+wNojQ1sJi
rqtJ3Iqd9Cbs6vt2e+iuyL6fZ0ZYcL0FOlmLnfQ80LPWgI0DZThfX2iWEvJyI2mQOdp+m9tNVttD
uYEr2LKy8HVTr73OVGYr8m3p/YrE4+T/vPyltkws/MFvM0UO44k3t7bP89Su2md/2tIV2TKy+DZp
2gRW1mLE71unMFo7mECJez/+t6Us7uc+RdLHCOalJC9NWdl0vXjZ/8WlefrhFxdzkOeq0YQYGWSd
zroTmIVDI+XyStayqFMj8zPz5PQYSVDWXBai02e5IyY7Q/wQiG4nfK0oV849u8vmNj6PtkgEAkrk
WZw2bJwSXSuDBdyhcrRG3ggKK49jMFr/nhltEUoDP0wGw8Kbm750ou6XV9PuFaQrz+BdFP6QSt1V
rD9nBvEoOjG6SAsKCqCZVLCVfnkv+ypMkI+9ltoFUqn/2yYuIsLkG0koC6yuRq8hBhNRl4WNwtSG
mdmJl5nH6XoWIUEcYrPzU/xPFMIXXaBfZtp6etsGGLa2BBG3HGMRHKCD0L5PMIY2Kc+7ChBVB/Uj
31jTlplFeEBebzJCD0mSKLQhxNheQ5r0z+XPM/+NS/u2CA6d3wpS+fZ5Rki1XuloRW3nyoMiHP7C
0EyHpwk/K4wvzm6UGJmvdzjc6D9ZvmbH4ydFLu1Q2l22s7ppv+28g8zS44+Nao4R5Y9UVhhq8Elr
/uap/cbt/89ilqK4gemLQkbK4sRx73h0f8Pxl74lGbm1kuURZbpJVk4YmQbNbVSDbBjiZaNueNnq
yTnZsMUBDTI/V3oRZ879YZd7ALsi1c5n6ZeHmXb9v32dxTH1mnosq4A1qf23sU6dUX2danNjRWsb
hyAgSrCojtBnWmxcNdaT1cC7dMQ6cdLAsAUYd3m3pbK9FrdPzSw2rvAmbUg63r3JuA/Hw1grYPJu
zPq21z4NQ3Ow+g9/vnmISiD7Sm6FvOfiotCMQc1Kg1CqCYmt+NZ1wcSFtik3eOlr2zfrO6AtSz0E
NaTzW1YPhDLLgkh00u5jVN+AHorl3Z+vxJp7Gyq8ZShHi6gjNAYvwFGYnCzUDpaAIpih3/ZysuFt
q8nvjPcmr4cohp7E+VL8UBzCsIYtkgXiLtV9oIKMszFVD5ycCphovK9l6TGoqqNRJl+FVL+zWnEj
8K39COqQPF/AsFhw1Rf7GYyAs2OOmBPctrsZ8W08a3ctrc4Ugfxy4wm+kiKdGVv4vqXXQtZE1Oek
KHG1pNnp5pGeOjdV7LTVBzmsNj7lfGIXFwizabCJpu08VmmR+E2dMYF6AxSbya8h+I94M0tesUD3
1OKoIcMgmstemJyFjZWZ8uTMyEmrfEknayNgSPNRXSzizMTipjUSUY1oiU8OnX79TbdtYN6Gd6U/
JM+zINNWo2IldCCMxKNMQ3uS3VtchjpIrzxJaVeqKDEpkB/6/awGvGVmzfVO7SwzWBA5hVQlNJ9n
xQfJTXhcOLMwKmNiDn5gCz//+FhjTud+h5AGSHrhfJ5VSFIuYk6nlV72nqMLexU0xmUr66tClQP9
AaAKzFM6P9VW1UF8AGPlaC/mgVXtg4fhKT82jnwTIhB32dqq950YW6ypCNVG5AKmfy9/UMPcGfV4
w8LKkX0TGfm/5czOefKqqeIRBocAHiIWv4J6pcoBek2bieyfB/VlbB7/YkEoNhMWoVjDNzg354PK
BV3CR0rCb7F8C5j08t9fuT40pE5pjytE3HeVFNkag6yt6fqr7ce2qnfwam5qRdyQvVg9sqjiQo41
4eO+I5bF8ugVRl3Orj1Lfs1iN/JxOuB7+3jv7YaNXVt1OkMjqZA5tAo1osW2depkAGukAOVKe6Sh
D+GT7v5nqFPxa/PgrgUkDhB1L0A4Iupp59bSkKkLtcHqam+XHPPaNq4Sxi11juTfzQrb/0Wzf90k
bVOUVJFRWy6wLCYwUz6iCJU7EitC1GGse//uP5EJOOfWKBdzPjnLoGtQ0fs/g4ubI7Iarsuy7500
Q2xvEgLxp+/RIHeGRqyufXRkX2uws8UuDLTqR9/2pr+LmCD23fBq/2r0Jv3glyJYzDIfu71ZJ1Zv
q+o0Pkdhlyug3Dzj4Fli2cNFNfSbqDb0D1JofaVOEbz0mTg91bJYOkqqoMWO5Iit9wkTJfzJ3MlC
Gd75UV/Y0mRVd75cIRiqjf2e6/0bpIjvo2E9GHAxdrkP+cEc5V2sC91O7UaQncYUu57e+zcF9e8n
ngmKBJ9Tb194xMnXmuEXVEg65knlprXn9dA+BlNv8diHHQziYQh+Ulxrn8EDmXslnQQQ6FICYn/I
n3NfLz4WpS+4geKPewnOwXWQjgGMoVi9M1rRuxXLVnZRDYCIUFfSa2gG3VUptMVTAOFhN3VQFlSU
WFEyL/qPkV6C+U+buQFV63mM7mbd97d1kDEoJ6p8dSPWrR8jYBeMmrMI3criGEEyGQchpVwToa+4
q44pjMbwIEs2bw9XvNkqU68FI4NHANrA3EuIdS/OkTHWURFhbhAeZoSFfui3VObWLohTE4vcoWoj
4Jc5leneIhCZPyKjf7ocUdeqxtqpicWmWQnCpLBwoNXt2/ym+jnL4aBMuhMMd0jR9nqTb9rI6+a/
uTydJsF1lstF9GApkTZa+VRYASmRbt3XdD2EpD001iOifTNee+tKX/tOp9YWsaCvDCkWSi4l6cEP
HTo/c1qUOo3dBI78I8cZ3VmsV926RbZWuYizyqD4YlGM7Oxn+R/9iYlQTumkB/D6IOWuaVeNbjhP
T8gO8vPGR11fMkwLWGhAkJbjCIeQbed9AlblRb8O0JrN3AF2Zvt5FgWHneb6L1vs3rVMAxm1f03O
rnySaZhTxMyaFnqmlmi3oVd8jeV6n+jJbVsiclLSwkL75PIyt1Y5//sTk4NuNJZXQABUB+Ul1oS7
PPhqBuFGQ2ClioW63u+FLc6g7qtWIwJYcep+oscp2R4g2lr5Knc/Li9nNX6dWlocxbroUe/z2UL1
jvFD6jW6vXfJjUZffZ/Dx97KPtftKdLMCQWZ8E65AqmhtK0kDkZUufW3Gu+MD/KL/qD9wxCKv3sw
IN7yr7lFtmt4An29AIBjvRt3s2ir55Y9kirZs3zFqKEtHcbVLM6kb2kAvTDBay3PXwIeHVoSPeAs
ij+aeZ6/SFaffSvRLjvQSRKO8DuHWcQHbZJY/+L5U3PNLvW7bGScUsRVsvWgXQ0Jv3/S8s0UT7oU
Eo2oGQyS3QvVkxpI1/AXP8nUKeq28jZi3+qhPLG3eM0oolglfcQDg3kfSbAXIet4GfwhgcLfeIDo
ctmDt5a3+MKDl1qmgESUk2XDcE2aAgurhQMrlGUKgwf6MPxFzfrzmhITVUx0c2gXUyhYLLJEcc3S
uo5HRy3ZRRzMZFa7tTYuytUwcGJlsbYx1oaWlJqtROyqbpycboaQQ3k1Ny+s+U+9ux5PTM3Z9Elc
SxMeoAZvAq7kcefflAcBAT47Plb30bXnQDq9/NVWwyjTdqhiyZyUJbCxyAq00dUG8Hq178PQmSW1
WN3+spXV/TuxsgjWIyOemkxmUUoLR+c19gt3mq6ayjxctrO1mkW4VhIJgKw5s8IT9TEaEbzK6ms5
nzbunrXMDBmqfzdtEautQRmGNmc5afM9q5/VcuMozcHpnQ+c/P35ZJ/4QJuD+PB7PkpgfAyKhzD4
GJnXg78bc9ROVEcIt+aqrYYKBF5NzYDIwGyic4ORH8qF0GAw8b8NqONL2YNEba8w77sBFPJm5W1l
agNC/GTp9GuUtbkJqhaiFcAOetFVek/zLjomH5BpcgPm69Ac6N2QsAUHlUGx/w2+djXzZWq2DhQL
vohqLI6ZLzKSeOwBQM9vBeFTtPfcjvi4j4/zQ3+8QjCu9zfO2touz3B3hilTz0Q++nyXw17McrHz
gZy08c5Cqm6Mr1oT0hXIGobzKVv4uTfNoqUfnRpchi216rtiRi3r5mctstxJuq/rz4U4K9L9isJ7
y1eOQ7UVUtboGUxZQNeILgksg2WGnwsFhbQWs8OeiKK45SH6jiahnRDH/gYpTQ2XksZchUdlbHHR
h5U+jgINTScow0NRPjRC61rVFnRvbSuppyJ3opgo3UN5Of92clCglVpkA0Jfyj7deUfpgPydXfz5
+DMq0WeWFrm02omtXiRYqqgHvQ2LcHmvXIt79NI2q/orgVnnU/EGnJsl+nL3Yjmuzd6DI9WExQ4e
2+0o4/kDEwBdRu9u3NUrGcKpsWXTpEfycFJjVJ2ZKtpFDzEXaJUeWvU1TnTn8kWwEqExZbEgKFKg
zhdHbdK8oqFpT919vJ/iJ2O4uvz31/LLMwOLo1VIWRwmWj5vnGgeVLr2+8aKDDfVRtQZtE+ampf7
WgiUPe8HhlkEpst8kNFtpVy70lRP2PhBKzcfoyJ1bSYNGLTBF1dSX8otZMN5cnjs3UmjZ5eQsEyr
/fN9nWse6IDzD9R/Fxd51WVDk9c+F7n8Tx1cIdm7ESNXpPWZZjUroqGMhlL7UuknbdV4FL2OGvxD
+G1uaumPVbtHUfVWnyX13P5Kn+z+Rt3Cn684JwS+twczTQY6lOcHfKiloLFqdXRSsGw5oyum2s30
x7F91VGKuew9K6cObCOLpK/FAPrlqWtreqRBVHDE41sEHyzvcRqu/C0m0soZmC82qgA6lwDM5fMV
NQBCizHR0M5N5V1gGb09SdmvyytZi4sGKjzwuHA9iw92bsRPI8r+kwwqQq7613rypMQJRl/pncTS
UuUgp4r8avVK+L2CZn0wR0l+hpgtbcyYWF3ryc9YBE3ZAIksIbbjKMG3goRB3qrSz+tYXKUUrwGh
i8Cb6Pwvrpm4rf00R4b37f2qOwxETo9SuW/d0c337VVr3SDgeXlv17yEeWeUceeBotLSS3xfVeva
aAdH190xHZy23CMZbAdxvL9saC12MB4JDUaFehzqquff0PIaf+IhTL9DKmubR+ohyIpPJcSvy3ZW
F0TSrJuUad9rYJN7IoKALAqqMujhTjDSbajpiIkkvduV6oZLrK6KxjhqaBK6YctVVYbmI5rEIRu8
OzE6aOLdtJVgrcUM2pLMHIT/C3dg4fxFm+Zhm+UDzN/vHiICUljaXfUqis91vCXaurqcE1tLD0+5
oVvg3g6XmhA8pIory8fL32ftUiMH+L2e+TecvDskrZ7kNJ+3bK+0jrGfrpT78ofx1N7OkoAhc1E3
XHz2rOWp4oom+YARTqxahKgqFfyxRY7BSfRuJwj5QfHSj02sIIQQlC9+Xj/0Y/UdBfwNu2ueyChW
8jmcno7lwuNHK5AmFLsJwHJNQeROH7p9Pd03QbhhaO2rnRhaMtJydSjiPvMHZA/hrrRFX4dOaniP
0VCHWznqlq3FDVYKWpo0AW0u2YwVO1WLgxZ43/u62112kzek2/KrnS5qkftYpex7yBKjDPs6PLSB
Mz7zanybV8RckMxljkboZK/J/bTT96K93VFc/3p0giX6LkzlXnw9edLHTK6YTCCJj6CpgfohCj0p
nmMMw+ReXuzaxcIjhhEhb42SZZ8n7MNWUcIBmIP0JfA+Ijv8Nx5yYmBe7MmZCxoEb9DLoUk/7ars
rsmuEJTcCLxbi1gcsxHh7EDJRxCFRvZqmfohNND0uLxRK95HS8ci4wCcj0q8cr6OtI3IiAduK29I
3MKnz4uI72SU+8tmVkIunX9mLoEA4Mm3VNxUapEKrkeIgmuklck+GtHredCn73X5F4rAZ6YWETed
cq80O64rNfRRm/RU5EhyROzSUc1uRxP/L+Eq/ohavf5zn6BwDXqLh4uJTve81yc+MfqSgVIN0xU8
a6eHjq8+DuPGW2ztc4GhIGObZ8e+y9tqL2fMXaX1jPUZBzso5D0vlwg8+PPl77Vqh8oSEzJhW77T
T0iiPLTMAoFsr6zQMmIGhq3H/Q6Oxe7PDZk4BP/hHkHI6HzPpE5DtaznASQHoav6UB5EJF+3TutK
6DFpJ6J5Oh9ZLv1zK3pWt0mST0inV3t1BFyAtnl5U23BNFZ2jUxMAkYDfnZWcz03gzJ/UuSmz9dp
zF+RoB8aZZ4bYEhPlzdtJTCc2VkEnzJOkYAx8AIJBcIh/5H1G19lrc2Elj6l5bePQvnkfCVtO9Sm
VfMc8Osoe4oR+zpEaXZXFJN49ETfOEZ5re6BWsY3QZZe+0Ocub7vZ1doHCD9dHm5awnO2a9ZHOm4
SRJ/QDSB2srggrVxkgfvS3M1ONYh2WW6s9UXXZPKxeDM/SW5Nt7h8XhNRJJR8iHrVI8DZ/Ly5ovS
VD+KXvce6zTtn5quqa5TuU2OpjQUPwK1+JXkCbr/cfU8Dv2DMWTlTTd55tZLe+3bw6udRxwQaN6N
3ElCKzMMEQirZRzbiAwF0YbL273mxRKCCXQzKBi8UwNvxDyLiorFM7UlHa5qdAM7ZBQvG1lJIXnb
mgo4DLCi7+BaeWdBru51ctauYdYV0zPsHiTITQC/wQ7FTDkIBWpNRi/Vz0M2bHU2tswvKudxpQjo
laL2EYw3yJ4+S1Nim8lTWt97oeYmw+em6zZWvHqmZHjRKN/Ob7YlbnU0lWqyJOBHya15EHf0Ugcm
DyavM9JTijZVrteWeGpuESSSfhAyszY7JzOv0v6rmLwgJ7gLNMIsmq2K+rXQXy5/0zeY9iLDpCj5
e4WLMNtaVI+bquPY7AZ3eDGvrZdxp+5ylqm/KMg+OsorWLUH4cOGYZlwdMnw4nMKtRcrAlqrdN/U
f2ZloR/ddXbfOOLVtrTQajSCymhalskF+U6PJo8mCoQjrtuGSuF2SlZc9YYcMXympNTtiO30Av+M
bLDMuvbYKML4QxJb4bMVVc0Phsj5E4Kx1XTY2IOVO47i/e+ftfjepTr0lBPTefOlvXHFNFcUWkWq
+CZF72Gn7OBSizfZR2Xrcl2LSDJ7QetFZK7F8jmd9a01CTV+rZmdO2sLGlsCIatbDjp1rovpQMrf
wQJ8dVQCA18urUc0UhEMRpVQ/KeXnqv6cync+wiFzlTvirHFRuDZJMx/c3rJ61QJ3S6JPHZxI1ZT
aCmlRtwF6OFWzF+PD8Nz7U67ZOfvg42PuRaC8SxSCFq7xMhFViSkQlhmAVwiM6zQIRIChmhVlT9r
kqEfd9lx1vzm1NZ8tk6y1jJrzanp2Nsh6iaXOnfK87ph0FApo5Pr0XW6bG/NXU7tLTZS6vvIlwte
NWH7sTPSXcycl8sW1lb0lrZCQXjTrDlfURMxYIJpsuSUvX/0mtZWGJqDVtIu2yqNrX0nnS4MLTO8
4p0gltGilp4GpElZ1dul5VCNRjJwo0ewuhzuYlHE8bkpF1EV3e5RLgOZgTzqLz2h5pzZYnfgk21s
29qFQW+VxgttQB4ZCztFLAkjqrBM/XoTZYoPNFV38uY03NV7EEUmujygmalfLpy7ruJJshocoNsr
gNyivXY/Dxd6G+I3XlVb4WnFHjPH5Vk3BirwDNg+d4cy1zKvSUrGMxeOfzUT7JX7amc9jW7zXwyO
l9/7N+ZQCWZMKRkUtKxzcwBdRw/YFNd8PnxDQ7Le5eF9GdS5a3hQuuUuqo4lg8boz0c/B6+NPzMj
S7pv4v4Lg6QY5MF4dVtQ9cJOesGw/Qph6B6EzsHvjJ9eIKoOijeSnQ1t9bUrzceCUZZbXZWVPjvJ
L50iJOdo9KNkdb4IcRqHEv3cAXR795ZxiybTtBh1cpzuOliarnlfbhR+V/rP5zYXG5dnldQa87CI
OcuXHR4U1/7BOMguKggbtt4fqXNTixgkB6oUjhI1AiZJMKptLNXbVrJkF/Fy5ZCpNWLml0PSmlOc
7uf870+CLLrpACdmPGtQPlXta9UfL//994GIBfGOfmM/SFQfzv++Vg6F2rbz9+JV0H1p6tuo+3LZ
xJvQ53mSRQ8AuJYqkbbDspjjx8kamEYQdVXEPV8pTp7Y1RGQqisKtvApd0A7MYEm/VB/UF6TXfS1
3YiBq4eYVjdNK8BmUAQWxru49fphpM/XO+Mu+yJ9ij+qbyN/B91Btdq5vNa17aSeDsyEfimhY+H+
aoO0btmwnZ3aPSiJcEShtESye4udt+rzp4YWPs9NmKdCxAWiHrpb3ZnFHIfUDhn5Wx1iaWNVcxb8
7gOerGrh9RJPUrD2JgNG2wI1V0o6BrLsVdrc6ubkpkrDdy22dNe2tnLh+WEEj6Srub1UBqwpqMyL
sttu8UfXjtfpNi7cP4x0s4wbZgtHqJA1yrHcEixcDYi0PGZao0lrb1mn0gIaqToCII7m70ACUYNg
MMTkkjXt1NShmO3O2puXvXDd6U+MLrzDl/qoiw0QOUxCybrrWpJsTXBH/2foXathj/L+J0W1Y1na
WcpW53T+2++cBbwArzn0b8hBz0870tTBGE41Oke3xmdjnx9SR7UlRFxgF/jun3d2KGhRVpmxR+r7
YTdiopjlFNIjy7r4oUmVpywlF9XhrETy541dFVdWNvP0EcGFP6ov85zct9QMdScCScDkD3nvC485
r33KEbYnPLDdtjDcd8V+w+zahs5EKg7gTERfKhcNoRDnzYzBGKk5AGd2YN40tp79ZJuPvmXux0K7
8iflo8kwEhv1fYCd01YMXzsoyCwTx8knqe0tQkBfeD2KR2hsaXa/m9x4J0eHhhGoqMbyQhzp+vjJ
htTduknUPmd0iCoupXjB8rWVUFmjEwNThQZoVltxbe02J1f518Ic904upoKpItaUQ4cxuuE6661P
FZ3HehLcqB53G19x3qDlsTi1tbiH+mwM5ZSnNgFb+yygniTck7P1rmeLUDTqT1uU9bXw+dseAnTn
a0urtp0UHXuMZnHaoH+KtWgfl1s6eqtmDJjHiCsCLFuGN6/Jx1IcZgRn4iJnhqxowiiIP37VcsgB
b9JTAPXHlOvztRS9GUqpxx0eil/S8UsvB7ZmbMWtVXc7MbL0cLENY0vpkLh+MMcdem/NsYS1oNrG
E4NwsmmnXvnuJvx77Wo9XdoiWqZ5GybKnJ7QgudN4zOFxrUcf6c2/ANgxk1wrT4zAeZDUtr+lv+v
ZhGGyQ1kzt0nGkPnG6sPOXO0fMYpNG5xHD6E12NvJ4kNe2onXtVbBLfZxRdHgDSTJi5z3Yijy1wz
yszGUy0C2bD/TVYXr/68mWJJEvN8QYIwShSI1/miurQomLNGy9A3pnsE4o+jLzxZSrF1Hax8ujM7
c3Q5jR4T7MmkxU4mw+aVR0iemZR8ZEb5sZmYQp1Y0quZZCVjG4rgNpBDhtDEQXilJgxMakKNgVat
r17VgWk8T/zeQ+CPQ4A0IdO8Lgef+TMuN57PS5kWAARBfBF74iEap4TBRs4kRPEtcgKqOwrtr1AS
XqZUNXdBn3Rbt9ac6V6w+QYkO9mdsrECbWwUZilBAJpZwHpv+0fq5ldMTNpqoK7U+SB+kANQIKfs
BWbr/Fu0aeAJAcxjSgOMNADezSyJ4p//Lyxe2rAQtlDPK3fH/FgH1qcApOX4nFscksAcU5mvH+fB
c5uAZbesnVT8bOItauFKiJUUdRZFZciZCb713JIaVpFlhqwtUhyLCJQctT3TUGamSOfU5tG4zl3h
8S9OEUSxuVeE0BLQ18WORkU9wq6YvRuZLaVoULQ4mPGf1xAtuvvM3Z6R3PDFFruIdikP3CqY0YN3
8LJdQ9xpE6zjfHf5BKyEHpkwBwafiZlUgheBjrkqdFdig6T0OIf15grKM8O9tzZtBc1KKX0WQ1AY
hS3Tpjr/VkxbUgZBNjpHgE42yeMTrY1jHfmM/WBeWYTuSJDyL8r0ink1jEukHlK3931ROmNv2Yyb
uG6Taesorrjq2Y9a3DH1OJqkAvwo9cCIMid4nDsrzIJT9590W3LwnuM8CGpjy1fuU+Ah0LF49YOV
W0Z70RzbrJlorfw/zr6ryW1d6fYXsYo5vJKUqDTBkxxeUB57mxEMIMH067+F8T1nSxCveOxnl6cF
sNFodK9eK1FHv3RfSPr9j78pbizAyDDSAbJ2mSKyaju9SZUWOuolkmJsOCbfh6lTf6pZbz2Cwz5+
VNXi4NXGcHIa1VtD6C0sEMx3EHKHKKVrmTJqA0KehaIStHPq7osSPyTFysFf+GwXf1/8+1kEtWei
lnmBdiprocSt1WWzw9Q7NHSHMo+UOV6TUb9+NeL9hIcGnm04jSBekQINTVU+oWYMAPHzgO5btnU2
6V5IqeQhUuLg9teTo5qpoxCENrEFwDK+ngzXnFvw66vQrguQLGwz40EzPnPIrN02Ih97yYgnJcG1
bVHH6hM0uw/jqY26oxFNp/WM42rnYAeFYu0DoQbZABm6SwumsqSP+8D+JHZOnK42bE9g/AnXc0b5
NpeMyWMVYEVB61slPMiNY1ySzdRjvNSO/XZ6o2sSGmsrkzmnQNM+znMiVmYpR702XsyYhOXgnLJC
xbUwCrGK05jpR0S9z6DCyH3Ilz3f/ooLriKACwKTh3c+Hp+XByGvDE4dSoH/4z512sCx8dbY37Yh
H+bfm/qvDekpqE8OaymUlgMo6/jikOlr8DL5OH9YQKlC8yC2iAaGdDWoALkMaoXPhulftU93dZy8
4FYI5jWi7sWlnBkS/34WN5D9QhdEMHKmYO9yGicw1ffbm7XogZCxx62NGQpw5lxayBzSt6agYFT6
Jojr1ylGTpccMO/znOV/ilsR+4bmLUKhi9cfxCQujQHp3WlzLTh6k9cqxkVFVmr6C+6Fiwq9ClDV
YLDMkParw9dyshbZcTZt43rbQZe198aVFHzho+B9jL4IMgOk4HKiY2jEMnMLQDJ9+qbV4E2vVgB+
V6kH9gm/FCML4BbCN5H7zGbJG2uwGx5AkdZWIyi1ghHFhawQIIUoeOthsilQb8xXj84V6ElYRn9b
c5H7OACUiw0+c7iSgNe4JtAiraA7Wx8dlgcjeyIQiIP63pToYVdXGLP5qtI7g21saPXWXsCzKrzt
lQtbfPEzpPuyHNIK7gphxRGYoNgr/GqNYOvqmYGVwkVA/yI6dNdt29GkQ6qxCcnwM9809y0e6s6G
pngwq6Gobq618xcM4jqBQiK+KxAMV6OVZV+ZOU1LaLIWEE0yN4hMovGJKcuIvbXAta2msNenAakU
4ApiVknw8UlJQFHiRd3o4AyoykdFQe+Y7itvDWV9HQs9VYhsaQhTxjVFVNzNZZGRCsItIEhho4lU
+SEfio1ltCtOsXCBXZqSArvN4pSnczkE2Ul5FvNlJNTuh23+iDC/Cp1a2jwx54wpWLDdXCF8GrPO
9d4CvpKrENTFtPPQB1myclVdR1+00/AqA8pSEGvKeSdmXCZI6xbwc/s1TWI/xwcLB9174xx5Yh6v
sEpfHyuYszxUEJFm21cQGi+lmUY52EnBwG6iFttD3LNZSXWX9u3MhkyVwSynslojRSpfxZAvbTdD
wv3KclaC8KIzID7hC2E1gB1JkYq2rTp4BFOSEHKYfDHwkiNRExrSH80Je3M7Ii0eXyiZuELYAE1W
uRuez33hOOCsC8CWPiGH34rc0AnUh8lD6VcH+9paxru8xDOT+mUwBsXLMDUcCVu2J5M//sy2/a4H
qcwY1ZBD/5twgdcuhvttVDGxUClcTKox4eKptQC1At9158Hv3Wnyi6nb3t7LhZABug9BkyvGD1Hp
uVxXVuKe7jyvD6ZR014Lo82P3I5j5KUD1H3TaZxWnpdLO3lmEYQZlxa9Vp9U6MmP6BwjqUeLNSl9
a4Mi2qbaJs16027hEFzYkxIdiF/knAp7XSg4NnOw0vvNq/vYhAKtnG7bBjfMWoIvtu28TGfqKJb+
d1sBRrpcZNwkVhk7CFMCu6Ptup0F/gUWralHLAQR3CaQcMRYI3BwcvLrYLhcT8sUIxRQosNL3Km+
3XaPxa+FHr8pEhAM7MtR0RvTPrUbWDAjAR3NtuhOmSAhgDwL+L6gY33b3tKCcIM5oAXBDX0VhCHE
SS0HimBCmgZI7uaTna5Fj4U4D8zgvyakfEbrvFwT4Mygs6bGL2t6B3XkjRmPQBuLHt/A/+Ku1MC5
CuloC7x6mCq/dIZqtKd6qvBcBi5tL+DyZF8eC9+Lqq0SrlGmLe4gRq9FtcEFBkVy95ISdW4IEg1b
uTfNxDfW9m8pYiDUg0wYl5cgHrlcTduao0ssBHsFlGjOEDEaZtk/OklXovzSuRXNWRWM2mhEy3yX
KZmUgjV4DdWQu4UoRgeWqemxpE+3Pc4QGyIfVXB22xiexISBI18miEZKrwGqFvQQMabmF8cpDhof
owF4XZUnj5qOnK3yeXqCFu7Ynto5TPUkUN659guPq8AgQmQnCXNj4zn3s5M9j2TwdfV+Bmtmbp5a
7US11wz3lG5SaG/tbv/+pW0CKEZ068EJflXwsUfe0g7qzxAhqIPM/tQVz9Makc6KDbnekxBT7Y0J
b8VqwrOHpu8eR3u8Yg9/vhRxnWMCGNPGV8NU+VhOSd4JxDRy/54d0EcOqvnHbSML7qsjScYoBaCO
GNKWzgcK42Oa1Jhdaa3e2ygJU7ckM5KwZA302414rZy5sHe65gEyDIgySoDycQG9sk0JR8bPi3TX
dc1TVxvbrPD+PJ28MCPCwtljkdRAcCaU90Fa5H4OCpe1uLJ0EyD5BuIG1WHMhskAlEnLZzqp1RTM
Dxz58NMQweeDuQ6EVpG+2m68QvjgCr2wJzb2bEUdHyC9N8PeEIBpLdT8Jqo/86/o7vMQ1XWwBYx8
c9s3Fq4GEBbjAQpaDriHzE6AcNOmeQUxXWPc1uQlK7+NCZ72433uruHXl9zizJQhZUG51ZckbwwM
dHWNBzl0S/EbrQrzTNneXtMVtYTYx3NLksNPo8sY01GHUfC2US12Pw96GKd1ZIKDkXfVBpVPv+NZ
YLVr0PKFLAimUcUQb1FRa7z8hGkyY1BAoCBHTCLY2U8yfK6naNReku7YlA8VNK9XFrtw+11YlC53
nXm5pxiteImQKC9C9iycdNgyn/nzHf9fAMaLJqHdhQlqoBOB5LlcZE5qyHUzyiEiCg6o0tTf1Kx4
X1nXwiWF2U9U9CHH4EK8S7p0FY/ZNeZJeKA6PP5auIm+o+2cvM31kEFmHplbwEA+sXEhV7XvJk35
PGjm8GZ1q/jBq6GiD3/CwCteruhpXDHLNKlHrTID19HIfQQD0CuFmG0J7dCifu+DoIqFxb3gR/0f
Rn0WT82ZbSmtTocOXxijy3iFpb+owLzmuyYAf3KovLFfYDv7uq4FYIk/KiUIKM7g26KOiZRU7t+w
OmWOkgFAXlo9U1ACs+qwih0bh6k+oUZ7gIDS4FedaT3GnOifqtayXjDES3wGbuf7pkDhjuDV/YbB
RGAZoDRocuu+T7ruibTQDh9LN98VY1yVfsXpJGJAvsUo3tPAOn3TOul4tCeruW9Y+8oMU/dNo1E3
lZ4/YQZGDzAZWSuoDI5aHDi5p8KEwr4ZSdHafhw3ICmr9fpHqTrlxuWEHhoFrLY++LXRuAGbzbMy
DPT7IGYoG8Cwn5NhZhCKQFXYnJhzcuy0OTQdS9fKiov3ydm2ykgGl+tUgbQInkgz+ea1w8+h7TJ/
TJLvEMT7krfZhrBsZ3bOe26x3h/g4mmRrJXBF6qsqOviTAFYCUFlvKYuj2/nxJRUBX4GHDqs7m3U
d8ddBr4FwISK3RS6R2Vv/Fw5zktJiIValo6sAPCrjzN2drfRdCoVd0ZNNTsZL+XJRhsNuxwkW6Sh
NocwOLrHyOZe11j5l2LVuV2pakedDFChxgPzJrtX3bcCchq3V7a8MA9jsKATBQ2/FKdqYoyJUQIa
p1QPJP6hYXZTico1BsBl37EBVcREMwZj5JxdG+dOI3qHJvjejYxw3rknG5UfDBj6wMKuZAVXcC4R
8awza1LUoVDCKamwpkK0XN/Mu/JI9waakH/TvhWmAOUS5EioAEneWDo86RRW94JwjQ67CvPksfPp
9jf6/6znv0bkdF51Er02Kxj5rTrSgNkKQqRe1EXptvp829hSxD5bkJxuW6ww+s6yugAjHGP8SBPX
H7I1r1sqCOKBCBoGwZuBipmUaJjj7MStlaFJA7ZXb5ttlQAYtW0vMLRH7scri1rKEy20tByB/QIN
uGROax2IdiYCBNrqG095GO2Xsv+ueq3v9X+I1v3wPQyboVkH1kQ0gi7Dk6fNMWE6VlZ7B9feWuU/
t7/Px9Zc3W5nBqSQUFOjj0FfqAbuq6vFkQHKh7p7sZziE3E3FUBK7pQEJocunNmC+QzEWepDgW4k
6X8p1g/byzc29iCGiBd71ZK7sgMj5kEz2mhWv9z+qYux5eyXSmeDkoE0c20AR2Fs3LzzSRrNxaEz
1kivl7JW4ML/35aDZPRyywFw6dA5QsdPiP/8rt3ZW1CHb24vZ9FpAfoWTVINmZSMEjWdepxR1uuA
/fYeSGQGxi57SO+sCGLH7+t0P+JDyh8aYQXDEkggr5tD6F0bmLrrAS2vUbqjW6o9u8jMqx9m87Xk
K24rTsAtY5JXUbDbAFqME8IcM0hYFmBHj9OUrHVnl/Ji3NuCCRY9UgwQXH4r0y4S1mk19Oq6U2UN
kJQEUgJa0+zBZc+U3eXJ64juFFmjAlq8gaDyBtJd6PYiOZRCgEdFD2lKcV3fWZjZwfxx+locTYDN
DmIAWVl53i/5vms6IuEGa+rVS2oEH3Oc5vh4k+3tBpbfFRwPxg6PjnQKb/vlQo6A1qjuoFKJcWdM
u1xuqQHabMNOyIBExPoy65Z5xHNibT5uyfkFvRG4skEDg4eN5CDNyAbgEpI+6Lbeg7UttvldHFlw
/mSn7vhuLfFZ2D8DaZ7givzAlUmxo2E5RGpsFBNabm1at9yQ6luahqO3Kn614JFgz0FvDw6JIoLM
BD4AfeUwHVN5QAWevCMoWjHNMYTt43pPeelLoY71UYQFK4ouFn2WRRKr7i3OkM3N7aZjoB9CdL7t
C0vbJvhZDUxzCMy37AumO0yuXvEgGfUotwFag2Z5DNWwcl59ui9tHDCHILCDcBguV8lW3AKQm4nc
1Bmfp+SfNNHxXs8iQwOP9lye6qFT/alwQq3jpd/YawJSH1hVKWSBw+Vf+2K3z3azsiZwAxYJij/Q
1dknnjFGWtEOYZamh7GDoiNI6IbRH4lhH+tWKe69ykHHRYEap6L19EdByIvexM5TX1fdCff6FDRD
W0aQuNVe0oS5QZUYbpCDwiJQhzhHyqCjAAkkKwaIQR7TD6Ddt7jiBXWb/AMiNmUz6NqXOU+6h6bq
421XGe09+JmECrCavWtxGh+QnbCNDm5cKCsNuLlrk2zLUmn9JlbLbduN/JelQM2VGkZ1nKhtHCdX
i247yVI+ebFzUixU6nqg6GUi+z7EO2cnXN6IhpN5/B8qAAuPcdiCPwLmgIq9/BhvNGIk0IMEEvho
R862RcLhf5QERdxw9vH77bUt3GM4WZhURzxETDSkMEXB69w3jXjP8CbMrdBwABjJ/3QaGc6AajeA
IQ7oESC9Kz0wIM7NG9cGiilDKa4lv0r2+OfLODcgnS1NnQdo7qJ7bTb67M+xt+GEPVhj8+u2naWI
dG5HOkPlFMczSRHVtd68M+zizgML8G0TSyHp3ITkbGZfmrzL0SFUiIG6aRaSZPRzLX7uX28bWluL
FF2VeCD1rON0DvzdskO2Nl+/8PcBCAK8VbWANgEY6TLeWEUy9I4CsI7X8V3lQAbU6MPbS1jKUpAc
YfIEbG7wYVuyUbmAbgEHhNFKuC3wazgxeCvXvmnv+o0QBFhD6os/KAXRC4PSeaktbg95DKQOCGj8
mbzbyQ/cW37JT42xRv98pX6AYwPiEvRUkaZYAMtJXp0SzZzNEV8I1cAdWKq+jc/ZTxsTHG6IgUrm
ky/M7+5I7NefvP1fdKpBJoHhCgtl0Gum8KZI4rybGeCgzhbSWEHSriViS3H1woS0mTOml5wuQWmq
jFW/zEDI76k/x2l+VQiCeeNsJ9yLFujAWrfZF6355+24C/NSzhSbfaoVLtijrNraZ6p+zNwy1CEz
dttJF0LsuRlTem71GXX7fIIZ8NtBwGI0XnOlu8uycWU5Sw0lIAwF4zoEG/FWkNylr8CoXE0uxjbB
6zp6NITEjan/nLw7QLR8d8ifCKqxNh/VbZL2dmRpUKbBA6Isi5UlL2W/Fz9FipO5yVIz9Rr1Y4oL
dc0NZpyeBKxCDAgWwSpVxEKsQblHNS3wreB8yiiOuVaKrP1d5OzD+lFIL3xomYVu9VvKbLs2gbn0
VZHGgVYGEEtRarqMbnwqUaUmaKVZgBeD3sBzgQdbudWWwptIs/9rRArRmBTqrFohHQpZH6woPm98
ZYPR0qjcUIyq/81ngyQ28mHAOVCfE9HvLEXE8Bboyw3k9mIcrmcP3uckVNBdMrd0azoPSED+IoAD
A/GvRSkEDHOjl5kD1vLpoP4a9/NOvCaMCXJ7YgRiDbW0cLeCMAy67Ji/ERPx0gmpbX00ahsfTdPC
zt6rwycXGEgtHfe3j/zihzs3JPk/BK9zTD8wjpGY34R06l6MTOkQEVxXCF48+OfWJF8cMoO1A4T1
gsby6329FfQo3ncMPG+THUWdHSqNK565dN7OLcqOmVQElIMDurvxF4XdN/TTygYuPJYuvpTkibUN
1im1RX1ltpv7YUqPSRejV1OFeCF9woCBP496YKPxNOl5oBr1iv1lRwHnLRIXMJ3LZeqcGm5dTBxV
ScrDvKcHd/CeRm5HyNzWDt1SJEFVFxBFlAnQNhNbcXbo9LnKuDegHiGq1YoPmKwWgDCBQNpogLZm
/Ql49Nz118pzS0sEGh0HHYRiYMGQTh5Xc8+kIyoGcfrZQRmeOyDBKMMeY8i3v6X4Q1LKBCsQssCs
mwkkvHTNktgsnKHGG5sXIU/2RZVheVFRthAQe2XK021rS/0ugW4ApNQD1BkLu9zOLs3yzjCQovfb
PtlY2/TgBfqD/vK7ozF9Ros8XAucH3mmvEbMpQn6VvGYkge5wEar9bNt4+pFKveo5C7/UtdKnIXz
CLKdECPdDNR9RkX2VuaUkdO61QlEIRDZRkm8AOab1w1mIJph3pMx1eZNbCBKtcxIjo5X2YgjWg0A
JCGTjRI8JS6kR/r8FRPkX6lWF1/VSk/DFgoybVBO5rgbPbWoQjC5QUVZmX9klfs+2hbfx3qpfIm9
YfCtubT8TlHUqNeUErQkpNkAXj9GVNWqwHXbLtRbUPkPg6tDv4wMO9dTuuM04//SojIP1ZhA+0ph
ZuA4nfpeddDhAt3ysFXB6r0b3RkV88zYgSsfncYU7uZz3XvPGzv17dGY8Wtb9mrV1QS9v6rjJ6/V
7PfSId/bzGkCrUPVMU26VeGYJbcHl4ABlxTKMTJlcg6+ZjebANkYrC8GY+C3AXXBuPectxU/FG/a
K5cARyVyEkQRvHsv/bCw9IYVHm42PfJ+OHDDPLB9BwQwgeqv99UWl3VmTfz7WRAZtVF1qx7WCGDi
rEF7PFIV0df+fntZS8FKMG/+Z1XS6aJqTVswHSLtAXfO6AU52ij63ySy0P4A96AKVOkVGfTQxpox
KCgXJNCzAnPU3gjzT/ajzv2GhU2CoAj+o+3ag2dxC39DjVGZBX335RbqtMu9/uNOy5PIc7gRacb8
5oCXIchozdYyH/HnZP/AsDe6FUBcoP4l7eRkTBXBPAZKj00fH63C/Z4Umus37siCWFOA7+GFegJ6
9E7p53KXTNYDEOxkpe7+IYJw62fI1wB0JxRK8czzwCjpzg+J/V5zZ0u9OtSVDettn7Y/WxpvzfTe
6uuw6/VwzD+hs5Kobesr5LEhkUeqsOogKDE+EuvBZgfCNYD0oGEBoIFe4VU1vKq88s3ZwmzXTisO
I7gcCv5gF70/lTlGsTfEy/bTGu/eYiJ2vsvS5ZNPZtc4jQkgQl481OB77iYIp4PGOis1325oSJV/
SvwWk30bhtmvtfzlzw/M2Q9wpddfhf5XPDZ442ok6vPYL4t3MCLftrGQjQG8gxYRVOfAZ2FK5bVp
doy0mgEK89imnt/S5P323xebJPnIxd+X0mZqD2Vvafj7omFYbvPIiARf3NotulQPuLAj1nkWxOa8
J7PXIDaXJjDX/WNjbjpQL0wPjX7kdGORo5089c3aU24hQbkwK0XqkbrEcwBxCpQpOTWt4uuNfT8a
7SfHzSJu2Ts3bVby54UwemFSCtdlNg2QnkPZlSuntIjafKuTtbxyIcCIUgDSCIHDwcjt5W62KR08
PiKFzvbspd6SfeHbfvVSHtZHyxdC54UpKYiAvz2OXYLngDqWflqTjT2Rl5JAu3x0//w8XZiSDrSV
ZXbPeqwq0ZQAIgAUVyqb1vhIVxYk12zaFjLFGj5SoFCvDPRObwFKg0yl+aNV6cqKlk4XCmzQiwTl
BXhGpBXFcwkcqYurW4zS5IcUp8vG6bL2tw/xUpDAS1tIICPZv0p8klTjXqEpXVA7RRK4vIsDysfw
tpGl7BvyBf9akRwbyrHc6xQItgr6Hjson7VT9lOEDLbJ6nslotsimtdgzWtLkzwd80/lhCwafULQ
IRvVYXBfV5YlorQcAc+XJTl4PdWFU+kZxvw/KrEx6lnDVnylvxh4utg/yRn0pDUzs4ZOtTM5EbHs
rb0GzF66Es9NyLhEjSv11PcDqA9boDRpvVP774161PgrTeNIL8vIygOzf1Y9PFZWgtLKl/q4Ac4i
/GROJgI8eqC9Fup4xU/0L8YRLlYn3YW8zCqC6YMObPRl+WIzMD3rCR5mfWaZa+CMhRT/wpZ0L5Jq
MpR2FH3BqESO2kRlvQE8tQ37TblR9qDwue2GS7cG2gGYhUOcwAiJ5BxKmplFWmAxhlZHzCl8yvV7
oyhWiA30xXWhqWKCocpB1066EE19mOEXECAui633o/hZflU+54dkm4M4SswxWsH4qr4oCLwb/csU
QscrXOPfXbqTdXTmgQrDrNdVMj45pOXxjGhVzLgg91r8pNWH2iyOuVb4eHD6t3d2MfU4tye5Tcy5
Ar0mBzfYId1ZHji786ABLTYmKCcrWmMNER/qKpycrU5yHEZj0KyyEoDLQ7dvo343bDFvGK1t4sdR
vrKDlxSwfECzX6FV1cEZXbAbwPu3GdibyB66GH59b64OsyyeawzMC7wq1GDkGg9qSZ4bK2g9OHnr
7WqaqI9dTPMV0NXSrYwRsP9YkXGdGjO71Gjg/yrkV+178NnswaSG6YA1et/lGHlmSX4LAhmVogvb
BzjckO3FWGh8F5/0B3VrBfl2tQq+lKqJFrlAxWp4W0sXWOcB/GEX+E6W34fVE930uw7kEMVTcfgr
1zszJd1kJlVHzWxwVxba586gvtU9D5CUc4ZvzThGgl2jUp9uH65Fbz8zKYWtoRpjyLuii+F5P3St
Nn2PKlZUOOX0prPmiw5cygEvzNZvM31VyWNla+XpFdegbtVl2FoxHT3ct1EeCeb/6lHfJX/lnqLV
bUFh/Aqkm+RFCghR1gdFsoGeY8BcAkZY39KKlUf74j2AmeX/GJKSrEGnc5w2OG0q8XwXc2L10UQ5
5vZXWzrSwPgh+gNRKUCcl88H1as1CCYCiMKcX7b+nBbTioEltzg3IHliO7C+yjkM6JF7yA8MQfB/
4dYTv1OOgZhMRATUTUCM5YKfmei0Typ8Fackj07bPg888zMXDACe9jmO+SpZxNLXOTcofR02WRR9
bAxEtpuMBkntK19A3r0Fgskv31w/if3O9nVgAG9/r6UukGMAPQnbngbVBylmTUVmjRj87pCj6kEC
wqAoM3dKwDYjJGN0SCHlG2hSrFXNli7qc6vSxTlnaa/DUwBatjZmkUAp5E7l8EpyKDBirK8tUtyM
V18TgyXikgFX+Efj+SyBbCs+l/kI1x8OfWhsf9OypB9ZSRfFobbyTl/MC4wze+KUnNnryNToRMXy
hMiRLT6joAeYAwCm71Aw+5tPaMNT0b/AHL0rHYmiVEtlZECXiGBFd+VjGVYRSmhzFP/ESGpo9Zs1
IvSlVj3aXJjbh6QMuGfkqxtk+Y6VcwOdtmehM1Ru4w2gt8DaoWGyKSPt6xrkbNlR/7UoX+NDO9RO
zwEf1J5FQYluaKSnESpk2NVp13xWTnQlo/0ggrlymzOT0tnovdhVx6pDidLK2R2Ga+6NIePPutUS
FtQjrib9vjaC1Htsne2XWi8NH5JB4Nk3UjPkRqV7YZKN3cZIS2gUdZSFGadzE7jO9Eu3SPY2DvM/
ntE9Yfb6OWck8T29UX1aKmk4x71KQStva/4I+OfRKfIpnIlnf2VN5YLEs0MrnxItBabIAHi3n+aH
NlbatzwtkOjMNldeYmL1UPFy2Td3JvGuqTCQ58TjbEK/l2p7VjOhvDXYAGx69jCwsB3Mot3cds/F
wAbQL6gzTbDhXHF+9JnixQOuUle9G8Ao5cZtYJV/QdgioNkgeYToMoYGpNy4z3IvHVMkeQXB+APm
DsETl2MIe1ijVl/KJhEmAZoWdHRXWkpxnvMBeAdc1yqEy8bPjhWZ4KUroIdxe98Ws0kTHGOC/ssC
EE66SoveplbWTR1ADmzPHn4nd3z/HRxWwVoBYfF0oQADUjX0DzGULLm6Mqq1MacoOPc/+EYBr0Ph
a6D+AnXtl07Z/G6drOEqlnIFiJcA5Q6WHXBCSBleP8QmdUbIK88OvRt5qofaZK+SNYurRD7EJmYD
gPkV3K0ytTCfEyMxKRKG8ccU/Kbj5T8gbxDSbby1wpWPtpQ4ipq6GIDA+INcPp10VF8mDS9CM0p3
/I4Gva8dhFB1uTops+SJCE6Q+wCRqnYF3MrcOmncATd3Oxkg2MAYEpoTvaoHVqasMGZdieoAUwi8
0r+2pAutMGw7y3TYSk59GO84rhrxBE2ANhC0A2kw4UUvxsjXLpqlPExc2Y4BhmOwB0nn2lURkipv
AERX26ctQM1VAFFOf3ZDvdzf/nZLOYmngfsOyAY02GRs1kxbmqRqi9hZVX7tYWKmxi36ZPBsXw+V
b6Ur18uaPSnjozFkAGfG4ZSI9+DpnE7FNBGfUhAkD0Bn8ldXX53rXToN54uUgopVU2pOLYxiWsw8
GGEWJmFCAg0cpxFgMkDcroSxJS89NyglJwzcKPE0YC6+JF5AtYfWe50gVk/X2jGLGQnGclSMVaJL
j1f4Zc4FTWtSDAbuGVRjgnT3QaCVvfMfAvWWbo1HsK3e9peliw1ge9AWAoRzzTJVjm6ChwqDv8yP
bvU0gSvCzI2VgLJmRDp4pm0Q0ItAJ6JSpkPeDp8HkN7yPl8xI/6MHCTP1yJtnko9kOeXDWRPpgxP
jrE8Yu5kJYis2ZD8faxI4TIPS9Ewc+QbDjhSRndNWGPBiAshBg+smXiFIt5fegGtuZHQhsAI+UaU
J0//evujL8Sji78vLaLMIJgwuQOyGVboO+ZRm/g2adKN7nXMV/qEfB5GaDretrr0oLgwKx3bLKel
V+ogWxCpb+YdjGOHhy/uleSUb9cwXh+ATckbLqxJZ7bIWaUNhfpfAClEpEwIR945YJYHIRQAZnqo
7vI55O/zmg7iwvse+qz4hI4NNi0kc9IHVCnYhAWJdiF6JjtMv0XGpo7WuE4XvyNyAnDpAPZ1Rbdn
Z2OidJoJHEX8mle6HSZxdsLo0HEyul1fx2sP3kW/PLMn51d2q2eIvRjQsUn3pZnb7L7WhzXx5oVo
gc37d1Ui+p+9OzUtZb2LqmBA071qHlQDUjLuShlpKS8FrbCKOj+6j9cqt0pqkELnqHIqOzE5IZQh
Ckz+/8bern0nECRchyYhZQZNCqgcgtRYWlOV5vpIxxzjYI6h2Dsgr0AqPOnvdlW7R9AglIGq5vYv
JZ2VoFFKcz9b1hez7JPJnyrabaEmRzamNif7XJ8QoidHCyauKrveS0AnwVXNr+fJCJFlYViQTUqF
OTYvPajuAIFih7Z1mGJCGMTnHdsVoHt6zQ06gmRFUVBEpun3oWiixvEeiqICDrNJu39S1bqv29Tw
WZlhtI025a9WK9ut1WVJOBke3dpZXv4aEo8edKKzzJ9BQOH6XInHNwsvu6dcT13oe1dV41ssVw9Z
S3NMAjD3Z5VAmdRXpvE4mE55l3Ot3LKuVp4awsEDT7zZ9ufULfaZVgKjxqsWgLVOfwHrl/MpVYF9
9VjzntFmPBUzcHdo2Mz+0JmY1ZjHOf1KXPO9mtX4WDpmlvhuUmrPjJAEPHDAC/vYHscMS1LW/xA+
bVoLQpiczDzEEHoTmFk5ouvCfuIHVNuybQ1fmVXtgZXKL6ZVua91DVLiPh3fKPXMCJkrAa1H9eb0
5S+97zLwIXRqlIlT6091GgfW0FUYN4g1n8xKFRj1hGkAZxxDB0JlIctc5WFy83HrpHm5yWan9vO2
o+HgtPzQccY2aYb+66xNztHiUFZKxzlBIyoruc8AWUfhCQipOIm7TTyp+akisxowlbgnYoB7qq+M
X06tZw9dQp9znIqwiY271slnzFh1rPd1NurfCvA5gZV5dKsQ/RTtgMEcbW8RLb9Tk/I95k0axCrk
UfVOUw4TplMDa5rxLqgG/Ytj1OXGqXMWQAMOoDXFzrekN+vnmlm/qpzNR5cq7Q6Q/nYLQpZsY7it
6ReZA5DokH2rRjrUmPQz1IOt995RMWu0ajB06AEFVxjN1rKVArXEGfoRvpa3BvL2oeWfpzZOfCTC
rQ+G3YfWMh91VKFPueLmYPcvmJ+1E3hHafPCYrf5qk7mDy3PD4abqyGj2s+0cEdfwYkEibJdQrJW
66tNY7nVtrZsHlXUbqK2SibgGK0W0K+Ef3cbnT/MvKdHMBYU4ZCS3C+YYUHypeS/QPMEHtd0HP2M
aa+84C1kA9vXAp1U6HkUubdr7a5LjnUfl0XYasBkTYSaJxLXWeAqbvHec5O/QdcElcS5cQ5WUpc/
q7SrdvnUTjjj0wzO+ARS6MxL3OchzvIXtVJfxyZXX0pL53dKa9lRWVjtM0bY7aAezNlPicl9k4ze
19lJUE4wWXM3eswM49kbEHksQKBdligYicmw2Jy1NZhJdMXzAaZogEaKWeezVLNG1Daz2W84/Atq
SNWxbVi6AYxuOiGfnU6Uee4xMUm3A6GtNft9a2GcYdQLIsQu2WsdO/Wmx7szmp08O6BoPRyduuV7
/C4Skn4odp5aVp+bJrd+alnyTXHL+8bR8TlH5NplNZQYg+Xg23Pzcuv27DtYMkf0VsZ6z1vwYvfN
oB3wMpjvUtoX35iqjQcECLpL4/8j7cuaLMWRZn8RZiD2V5az5r5UZdULVqsQCAES+6+/TvadqZMk
X9LdYzYPY1YzGUdCCsXi4Z6xXUoNekJ+Jm+bROURCmNwiPgRP/UGH9QCa/PTWGjgPc17kp/cGscz
9TWwZIBOMGoMwJbFaKL0k4AoMTXr4yBwavIeyjue3uG/ea13HMZcDw2VfONiSjLkP7geg2QiUg44
rYbGoVEx5lnQWL48TFNRnzkRaTQ4tQ3e8AaHsiQyTru+vi5H0e88txB3vJc/8dB+KZLpThfJfuh8
yDZV0jtSADcj35uGUNX2b4cp7dQQaPbgfkErpxlrAYw7IVmQgmP4FtjK6bZyJZptNgTb6jy1j6YO
mg+3s5w7x6uMeMzT8mi03LplmBcJajv7SgHAxl8cwNBZ17Q7zygkCIVl9o8a8L5rt+6+e8L9nU9j
cmNPyc8OjHc/E21ok6AlaXZfISn/tBFKzgHUMri7fE8XAdYoUoc2FVJ5iRJxrYok7qZ0rzlkR+rp
C3Qlv+iTHSXgzXfEd0Ym/BTZnrmwfn38Q9YiosvfMf/7RaxSl4lpiQmYFU21h16nQVb4W2Hz1loX
2YCZ1BnoxAHr+IvSh8Xd9+bcBABNAYSDJ2YryluNVRCm2PMsHZpGizAd4wzAi2SoNWXDZ1+lQaF9
ytMc+RRIN4aIVZ//xRaCGUDH/Bq4ut4RM2bKwKUDX5Zun1sTV8baaGSsfqM/BpZ0jKyveT+6OCtW
Xt/mzG2/Cu5pz//TKl6ZaC8OAnhPa0UZ+OvpBMVxBFblw8cG1pApHmq2/9mnpdZ5y32Xe6CgeC0N
zF2uebLwVRxXXA8H5/jXaFzq3mHGIzRBzi7CrVrnatSMai5glaBjwczx4ijWY0Wc1DCwldlppsua
yZhKgdIn2NLLHRXB/2xxkaraGfGontK5VtfH6mGWAi7C4aE8lju92RwMmn//O7diWmiwQd1xJkR9
e51VW4o+NVEXt7UuYmIIqEjPJdt9/ClXL9iFlYXTcIdmspIaYzrpdEO9OHEj0loBqCcG64Q4+5/X
rkCm/2dNi29GEMt4XKJtSJpvXfbc97dMHn1Co48XtXrLLswsPlSeTFS3EiAdvOJX7cVsy9OuVg8g
VAgGVyDAIEawSD5BXtXyBE3r1/NfPgiQ9LNZu/u0PVGy1kjAnv2xtUjXkqpqSrA9z4NUwwiV0RaK
zH5oPbJjFzsl+Ea3EeBrufylycXRa2vfrOiIQyGgPL9Hlt3ErOowokYbOxh6TY96ZekbH239QmOg
BYNwGPV7pxOVciftDQNpcHuadnMajJmEO3s/S7O0h60y+OoRuTC2qMiIrGENScourH0kLbS1o04z
043nctUI5EQwEA1ehHdCS6OT8TKtoayjIC7d07vJePz4oK/5CNuAxIwO0BzAUIuGD4Z/HGHzCViD
5Fb4nocAV0Vmlrv/YiEXdpbPVq6VNvPdHIVgrRg+mQ1Dyl+UE5KLj9eztmGXdhb3iqE4zKxGAzdO
2wdVcse2oJsrMksAMwKzAxmDmd9luWN88kvNnWyFm9shDg7+KtiXaOOiKsYiH74cAeWmUPDKh0JE
gYACioeoqS+HmgTkG/Uc7YnQnj777NZDcWNzfmJl80DqiLwOnFCIXZZT47lVaMlIYaPvtEBivg9R
/z9/LXzQcoO4GrKJKB8t/HeWUxR2hlm7xr/FH9dyd6+3oQdyEYbhRbDkfXwc1rpkPhq2IHZ+VY9b
akQOBeaufIAUQvLV2hs7M2In7w6RxjE51lGNqc24iMYgietzf79henari+cXpl3XBh8PYDxLkC+y
kLzO5qJcsxvDWdt5OJA7YObQ/NAiZ6OSv4bXn6lMIbMJwiG0cBcba3WaW3gV8C3dTh6n2yaCOhWk
jpKd+dDujE+AzV3/Cwz4G5OLR1KrJkltCWVYS38ZrJ1Dt0i9VkILH4NQUHJG/xtcBovY3daT0Sct
hrepqUPWoLnXgLQ1NWA5PegXazvO/P3HH23+ye++2YXFhVNvRVWZADi24chAq8HEdVYNVtBM5gm4
x/hjW+tnE3cZvh19/neDHBJqOsRQOCDzvAgqcT207Y78zIBrBMUpppvdL+nJ24E/Yec/bdieH+B3
C72wvfh2bpVBWrTDvZjHO7IsqLFKpGFzZ278DGbNv0GItWVy8TU9aYyAMTcz+Zb6Vu2Gww/M7kbV
jQygGr8Z3a/5S2QXcGJwl3g/Fw+BVXp8zHiNw8lr6CAJvWa7rjbbKvCp+P7xbq6dGujAzigNHS7N
Wdjq0DpQZotiU5JjFr74TrsnkjRBBjaRjw2tLurC0CKSE0nDUUCFgDqKELvci3McHqN//udG7Fn6
GTkzdHvJ4jsVnJp9Y/MGfxnE4CZkRh0wNBibpEhr/vHSzuKuaUAbclti1+ZKwCyvlEXyPGsdIffa
pKVc60WDeunPqhaBTmJP7lj5mA2cD/yMo+HWcfB2bjjTS1V7Yn/dmtNa+1jQ7APzE2QREZPM/36R
RGtVwggDrXk4Jp+l9mw6EZSrgn/4rRC4wX3gvcaDOkv2vbUhnJJ55aBU2LEc8O8sEq3z5KFA+rGZ
d4HBwszigNeo7svRxwinS7W4JXzntBtljXdXaGFhcbInHPrO5OhEp9W9M8RZuk+Nk1H+/Hgd7x6U
hZXZRV18Eg7lw0TzFOp/40GY1PxZgB35mvPaOJC6pZ+LLEU/t/WmjRb1u6MAuxB9dcBYg/cZ071v
7RKWJZNpYf+yifwqjfarOTrHbtjSb1r5TJiyB3GFC9ED+50sTQOm7DYtkfB7Q/Fol1mQpPLzxzv4
/h7NlKsXNubfcLGFxJkclfZQntTvG8COQM3/nVQBnuVTdshvedhkG2fvffr6ahHkaSbmXwBwXRy+
sWn7ZnBRBoaf+E1idnKeeAAGKrQpTmPwuJXXvd6ZN08j7KFfa0Ad0EbguBzjrDuAuJwZzl7aQfvb
mcLiJkWhxnWDHMgqNBNC77O1s4xoiAG++jcUEDPBIpSIEftgNOBdGmuOCpDKCSzuuWqDTkMpTD7r
3c+0e/r4W64dF8DwgNB0oRkBGZm3n9KbRMV5gQYEuGED2Xye5BaGZeVWI+z+Y2ERZehFU3V9VY2h
pORoKQDFQO83quY41E308WJWrhhMIf41HAdP1zI/8lUL+j4J5GKLjjKwUxAVCXp397GR1dN/aWXh
pnTwtmjUgBUVD1Hth2Bg4zstHk5kVxUHfCoIOm68+e+rGvNxuFjZwnmgh0HHfMQIc7dL9iIaf2WR
9uDGKBpG8CBbQf38ui9P/6W1xf0eaxwLghYsVNmcA8R+9oPS4lTTX3StvZrSDbe/9dUWR1AlDpPt
gLWBG1HTy7D1rxtvaypr9RQCRgsIkoch+qXoJ1g+HTCYo84rM6iBEV5D9aX3/BvgXcYr5Tf+t41T
Mp+C5R4C5gDMDERaIci88Fg+mTo3NeEjm8jYpYhszCxsMLOv7VFpe94SLnif+uGAQPQBZWz4/PeD
MVpSDdyYYG4ebSggMDpmMfr27JmhkE1nlpovmnZMtla58pi+Mbu43F09VIOy0eqY0X2gAUIX8JAc
QY5zC1nfsHtGDQRxPQgfkFZsXPYt04sQte7BFJpRQIVqOtJ9K0wv1pFuByQx1WPJaLnLa1nsZF/n
h4+/7dqBRSUdYFQI8L6fzREq5aMLQgZEEG0wpe0VQFlBSdwNRM+WmYWfSUw55FMGuFdTPnn9ISmv
rX7Dl71Ddc2nxpz1BBE6gm58ERDDq7TovuLzjeBCzk/NATQ5cbM5B7++kv+aWQ6pu1Ta0sCEWKgh
+AUjdZBU0SZud9VHAhsBes6ZNhMshG+fsqJNlTEiwgpb4Y8nF4iu24q2KVj2QX8zuXUFZIXHz4ZI
H5vU956oNVMD1SW/queC10bIsra1szoKfAAmH6AF/fbXSF8BFlqjfTZiKtg4yHMTp4dtioG1rQWq
cvY0xNMBdXlrJi8m2UyEIAjBRALtMO6MSDacgT0fn/nXut/Sn2FcBPMVKEHOqnpvDZk+LVDyRLPC
aPZgJlTgHp35ec/EDABzv2FX+g+QhpthEaFmsXHV5/dmYRtZG1J4E9wn+MKLRZayGmyUjIGLqA6O
n0ADcaBs//ECV9wJnDWAbOD3AaDeXdhg1OmIKHB60v6RsRtTfi7IUeOxrGdGd7rxoK+tyACyF5Na
BHMWy9PBtCpH+DeDHDrzCJaNIh71TXjqytkAIgsHA/nnrEm6WBIeb9Jw7gxh26b7YjTqiKqGR3Vl
bbiRtb27MLQcy5WVoAz5Ewq69veqpvhGxicgsHZN4+0M6TxPpbFV0115XtFbJ9g/IHagNbG8XnDC
KLc2QHnTmJGTcxK7cg/Sc/UyxOUsqb3xwdb2EgU6HH0yb+UyASEeaOr9WZzcTL8qHtfuJ83Z2MUt
Ewt/n9XD1Fs+wMSqMQPLTs/6DA7r3I2tWzUD2glwQcBpvCuoKtxkyTuAUclXCn4LyW+6LP74Ljkr
9xWavkBcGBCXANr+ra+oc0y4gR4HSu5Je1e5vyz0k/rKvprEVvyxuhiMhUAnAx4C5LNvLWWtpXPh
oWQA1hgrZEkaS93ngebq1xxTGo1sD2CWfBamts+M7OhrLG70LAb1VqB8ufd8thEbrF1swAjARuvM
pJXLsI/oTGqeLsHo7Z/61A16/fvHe/ueBsLUZ22L+RBCIQT1ubdLduwydwG8RNWWAlKqjr180Iy4
Y+VJmUePnPOqvB31bONwrr2u82gdBhsd1DAwV/HWrJaC5pKNWNgcYIqIxYqe+HncAV+807K42sLW
r50hDKvDE6OZ8V5eF/Otee1xVB4TLT2n6aBCZU71PsWQUJib+dauzr5w+cSA0tQAGyJ6Ne8KDGkz
NGPLJrTWHnUk+9UuBWNeIG5FRGO671+ymykmQXedJKF93NJ7WTvFl8YXN18WPCmLFj0wbv720vZz
otNfPd0IJ7dWuEghjSwfNECT5wn9eTC4O7S7+rithLtqZiaHnXttDihp354Tg/DKnmzwB0LwcwQi
OuUcStNs/NIWPqa1SiXCqnONp9IBxqb2QOvz8f1YvYAX9udzdVGbApDQrpxymAlq0zvTqb0gKdvn
j22sX4YLI4vLYHCaGWbTQmjjMO3sV6x93kRzK0PE/aHaGr5YPR8X5ub392JNwC02DVU9Uh1rV7t3
lXFiWxzNWyYWsYJdmbajbJjInZeWHnvrRzpsfJm1EHJ+OSHCDl1YpE+LZ8GliLEKjr7vX7A/6N1C
uPLeAkDuMO0HGQBxFWlHZwok6vHHf/PJLowv7hhxU+VYNnol43iYhl+a99i6ftBVZlDKe1FBx/SZ
V2ncPyltCx21Vk18s/Dl1eMo3pgKCyf37o/8gX+RdwUID84FIhayYz+sK/NTg1nD/Uwp/m/AP/OT
cbH2+c5cnB802KeU+2j0uY9D5IR8hyqchmpEG+kgcUYRdTyYW/s9r+mdQ72wufADrLJ63xBY8zwa
1T3SU/rbR/sbvAACRATuT5VuvFCrD8aFwcXFl4ZAVS7HRKOGCfw0z4+eZu3aLrn1erFhaq0c/WZD
F/ffgzgBJ95r5xTCzWcwJAd+XJ3Zca7upPXf4LNddasXq1u4AAEaEtEiboOGaHcFCr5rGYubbe/9
f6wMnAAYX0a/fZlqpU3COVFAR/dumDyTE2rtsQcCggCDt/41ASZyu027ahTjUei8IJKfB8zenk8X
cZuREdxN+qmLML62L5/B1nCb3bwOuANOszUPvnZWLg0udrPsKXASHkqOXNzqPkZAPHGFsLFKso3a
5tprdGlo4VYxRtyizYN+9zBB2Nu48rXPH/u1jw1A0fvt1k0dMdqCgl3ZS0PdgIoN5nI+tvAepgjv
Mc8dgsxqlspdpj6TqB2iUoKZPMjXznrDyaE8ZmA72AY4vea9S6+BMgbqDChjoh61OAmamTfoWwHO
P+sbo5FuhdWV/dhdgawF2hXinJ+SyL5uX0mjaxHw315Q3CFnj+0t3MlamR8qPYAoISYENm4JHjDc
SoBdEXd83Dt7elZ7LZ4e6LGNrJ1+UGd/Izxb+5CX5hbvUw5WUknmN6LtH/RkCg2MT2x8yLVTf2li
8QzppKCuNa9IxcWNs58R1/Oc+fhlxnzMo6PWmQJpvWF17SG4tLp4fAriyUmffeWMcBkr4Kv1o3U7
QoZE7okBZsWt5t3WMhcvj2I2N1SL4KwYWYmhO5Iizpye+YCgsMq3JBTXHPPl8uZfc/G28sKRuiYR
ODk5iDJcqMobDargY4RZG6Eboca0s3T+x8OyuCaTZomqteBWBMAM4PBmgxF9/NlmD7i8iD7qiSil
zvdx+Q6Ywsy5HAFcyMCW21efGvqzog9quNYTFljM3n9sbu30o10Nuv65g/GO10szzLrgFSCbhP9O
yx+Yqvz4769G7JcGFp8pk7mTdRMMyGiIjIhHSWQd2x1qVHu622Io2lrN4vN4Lc0nCBED+Vy4mKbU
7u1C2+rRrQXslwtaPGFDmwL9NmBBzvii+X1gggbd25rUWbtKl0YWz1ddK4znZTAiWjPSK3VFykdM
8T2ZKv3xv32gZY8gJSVJMS+L+vLjX8xV3cF4UJF7ouG2mvH6upCcAuaKMuKSlkiR0tFcD8ZMS8pb
qALQz7LxxZVRAKFD/GrY4BT5P47fH4MLJzgZCTWLFjBJFZvoBorb4eDGM8SPxwzcS/G/2sw/5hYu
0HeyAg1q3N7yN4pE8v9TwmjZYXa6SbjVqVo/73/MLS5XL1A9rxVwp561w/xvaPb6RhBC1l4RlAz/
+8UWV6rxBOg2GEw0O2Tckf9oSTAhqTDdkWO6QxMeiQU/mKF1Z8c8qI+gpr7ekjVeTWAvf8TizrWF
lrN2xtda+1aL2WEWuEIwpIFEro9kAHUmKyihdcVDvuG/1l4ZcEDpUOp1QbizhDBbTtGJdM5eXymr
D81hOqWH9FQfPj44q04FCGLAUTENhf+8fcy0EZSsSAxQiGIBijahzqfAb70NZ78a78+o4f+YWZ4X
ynxD82Gmx9zJMY81B7I+f2UXmRfjwv8NLOhqPHdpdHGC+lRijCKB0fzTnAQj8hGBPHhoVEN/JMLc
9ZaHflU0fveGmgBP6sD2ogOz2M1Mx9tvMXiZGSjy+uYchR7M974Os1s1j7uF0w04mNEql2H6VXcD
sp/1ZHIV/juXcPFjFnvu0HGoEo4f0+yqoxXT0486Ko/zXv+NgsOcdXy08sVeC95Mbatm/xro4XBl
HmaVifSwTVU8/6GPDC1upOWnpAFPEyob7lGDmNGU3OnJk+PGubEBrl+1NAMsQYoGpfFX33AR59lm
a4HoKkEWlLtmE/icsRcd6qH7TAEOF0qn5j8bu99qFK7eSODeZvSyhdbromYG7oXezgosEArTAdFF
YEoWGtXPj+/9igNHY9fwUbWFqXeKVx0IaEvHmBfnP6vhJq82/Mra+wcDaK/aLgDtQPO/dSxeqyH2
q7w5CcD79yODhoAXgWYU5FaI9bbYU1c2DdbAM+5AcQiyUItT4RDm0M6aIdKAL/l5mLCvudA2XPJa
I+aNlUVwNPilP0jd/Sux6Z/TCMpux/RQPm5REa84/0tDy9BIlM7Iah/TRvSmObJTBSgBKIbOW/5q
Y9eWXTuUhGhbgRcipCIm/I4MJxvYw48P2poXfrOWRZpb2GZamfNBkBG0FMN2z2/ZfgirYDzye2gW
bXyk9YP935Pw+nMubq1T9FrHBMxNpQ1ak/oG8/7/7mz/sTH/hgsbyKiJl2ewMWCucpYqZXvv6j9s
TGqLuO2VGHHh8t7s4OJV4Zbsx6boVNhSX/5ytVrc2kwWnyoX4SVk6rQrQH1UMJRF9QOjzVAgNBXT
43Fsuqe8cK/0JC8OXQEgQAlK6gG0puDw43nfffGFKyBD0HARjk3TfqOYJjJDWgj20rExw2iWlRCM
i7Z2sau1MmsCgzl3rcbUDahh6qjNPFDW+ZbYFbrKgTjIvoyGSIKpgyYTusXjV1XJCiJ50gGLn+8M
5Z4M48xa3ulXMqefbJeMt44+mA9jlbQBrX3Qckx+95IX/pdSz7U46yEKUvD6ecQcfzR2yj2AdU2F
OmmPeUL1qKvaJjb6LA+Zsu3Q5LJ8Aip7/ArQMiawlIY6rQa+VdI3kxdWo26eGdzrSVhdGSlNluFo
EvENgvZlaBilFhl2VgZ9ZqmzlOaXaeLFIWV9DgJfzzCjokvAMAqu/PJomh30vT01OUD7Kdc/1Rq0
AD2vZM8duDYPdcXOmW5jhrOeenrdgTZmDGQ28U9lU7c0TDG9Rf75dTNArYyOLTJr1FedxdlUNs9y
o0ImWqLPb1jDTiRAYeHwyAxQSL/9yYEMDpJC+866OtDr/DQ1wG+T4fPGvZ/fqben1vDwgnk+cAcz
HmqO7y8uCcgh686GBGGoqil9KcvECCegLa5MKZyjM8B4U41n0I5OoazNLmRN1cdZ3Zb3H/+Q1wdz
+UNc9PwJBlsc/V1hg3NR253C6lEE+yaPqDXH8mqeE/YiUJaHSdDs8xCqFGhH/b1mzHs3iyLHnx/g
Lp5CvdX6tGToU9gBAerOvJqHXtje2Ktj89oA2sZPvU93wT6NrpuD3V8hE9cKG5BFDCuHvjNBR5rv
Glnt89K4aoi54XBXgKig+UPfHjTzaNt7S9BR5/ectT4CFgl6gxI19SsS0kN/PTFgpBXaXRn06DaV
3A3Dnx/15Ye9MLwEIbVlS9ToOzVOWH9Xuiq/KRvBzxNTZeSCcgfMN4X5iDvGD7qRgxVSZyM5lmAO
lMGUJyxM5SSCvJt4xJRznClAr+Gu6k/OKJAhaHoNNaKSf2lzgUVIA6m0NqkY42xgZZQgdO67Qqqw
NKQRlPaUX0/IcI4W+IaaIBENSGBbH0qwQ6rYoVG5/hkN3Tsx0PZz3bL0oFOr+QLKoa/ZAO402WnZ
GZqX4i7tUdoG9TSNSsAXo44q40arOTSWU9M8kbzq4JjIC+vMEeqgIjUDh+n82W8NGkxj6d4INn4b
J/wIB3SSP3unJcGgj80BG1GBmqvqymCwSffDNAC+Djq36pqg86bieXDSJMgTE2xcokT5v2gI/l+9
NxPCq8Lb8QxDH66ZWRHpMJmRtbUT6NQ4Q4PwQeuLB0bFI9oGD1Vb3xBWPaRN5hxBr0Sf9ExY3znU
eEFo49VJZBSCxC4mOl98E3j9nhg0lvg9ewmoS+Bp3LxqeMm+tqATQJo9Eu/Ukym9VU3mljE4n/wX
O0+sc2MV7S0Hb1DsVGWzA0UvPU3SI2BgsW0wkHln0KymoZTikNDsaZj0Yj8Zpgo1k+cqQo/tKxqG
5DpTZZcGOTe/J4kz7cBRAnJ6EJ03kacLK3bbIj30kOi7qVtef4X+C0aKbUqeE9J+le74o3Wcq4Hg
sQwLUnVRWiV5jQzFSKCwOck4dwsQICQaeSKuEt9oig6UZQ8/Kgda2ZKK2xFn7xFHQ/HQSnugbHoj
jwfZls+j03mRUww90tXCoDepbkzf3KbX9pYxMgRswn5ieYq3fWpIG0nDqXxk8nJo9hq4wK46Qsdr
c6jTG10vJPSrJ+qdie85Addz75ybGT/avbgpnURC8svQ6K6VQt1hTEWcMzqZe10SEk+AWeyb1GAR
t5T+a7DML3bS1EFN1ZM99MOpTEZjN5T2CICZbXIrMifzpZAVGKN6qxCRlU2oJXr1U5qA1Xfgbhsn
Nqtis+rp56Y3+rAWzDlJSIcCDpBk4lrvNC82BBj4AmhAOl3ArTSPq0qB480Auc8vr9RMIPnx1vnS
TXD6GN2NjcGxCsAg0ekzUoy4ZtCQdweQYxm6lNAtzvzbroGmyIH6TXU9SW4CNj8VJg5+UX43Jqf6
xkF+B9TylDwMquTXhuFKNA4TkcoIw4vJuVe5d19ObXbvlRbZl3rGET8BEo7OkvetrvTkbrRYdUdR
IoAMEU20oBYWmO247CPGCpMEjeiNc89bFrtqEmBi5fRaFbU601wMsTHm3yujBn2uK0Hrxz1yw6nw
Iw6KAgEdJQHtggwYuUfRTeYTa2h+yIumuC8pzQNbIX6yqz7Zy15l3ycfEjEY/A9w8pqT2/n4ca6j
7VxbiAfuGsUQNImn7trGNo8udbI71Zc5OJ4NK04Hu3+ZeqcDMaJFRCSTNseXdIaDN7RXOrHvqfJ/
5lbTh8SYkPR7oxVq4L0EEG8qrixo1e0HiMecPaaTwLbHcQxqzBU+pMrtYjcBxz2EkPVbuCMWm31J
95jkwDe2E+iWwo2dU9baV9RxhRYMTHtuWV7HvpcON37vjwfmtzUkgIdUaJHsZMVDZqYPDs/bwC91
SIQUQAV6zgi1LQxWPZQQbggEZrtPICOrD4DHW2ECqC680TDLIltl1QZ8mtIp8IYGhGMiUajTVHLC
eC+EQExNGCHIKu8Td6S7vu2Me6cw2a4vPe9oV57aacZURcD11vctd6p9zariCkS7eExsfdZezdPz
1FeQr6EeLqnGyp3dpdkzivptMDjSCWpHgTixgTKSl/EhshOCdCLThielt06keUkFdav2F8S13GuN
6fkx010W643Gj53F+x2FXvOVpeXlU1YWedCR0Q/UYNll4Nj1pybTeCDEcCV6/QmbkQeMmne27H5h
0qj83ZRQT5AjLhAogZNHjRLrlIDEJuRl2e9AbO7dQqo+OQ/OhHwiy3/ASVkHAIla1IAN8Uxd17vJ
lJvusqz2QU9OO/+X31bZuZdgTWz0sjyDyc55NhR1o1bH/Q8bDbyViaC4ZVo6XI98tE3wJgrjC8+n
NEyd6Vuvmj2oq9sgR08l8GyWxL1vjidwyaDfgtLMvu87UAfW2c+kSWikIS06yRqvFEpSP4um5Qet
mEDanPtEhm069Gc80QmIK80Rr1NdIrKfxHSoPZAMNOgHnItc9GA4R/TMgtHMvYPuUa+KNOlU34cC
vKQ1zawgkdqLk4Hv08oBBvHSb42WXPlD8b1oDfPQIxSJOidltz1gVqFENhIwvTBPgnGq7bHfCZ7r
3lM/SugWl5EjrLGCrp548Rp20ipkFfekM0BWoZd9W+w6FKgUEjgNXLWWkajbrrTsQ4Pj+NkATjKQ
A2aqJUsAhemkx755mlkGeJ7Ug58XKqCN0V4zvfqiC9e/MsBychxRez/qmmXlITwDrqykXfGzHvon
UVDveUxE54RwGulD7ps/hNT6YwZ5SlyyvCJXdGjJqUwxOhvoo6mHbtu9oKHjPuApg0zulAH0YzBG
QiE9/VNKJR6wJk9mDlHh7JB7PaQeSU59adCDoZgKhGP1t5mgVThCEXWCpDlua4LhbYg5A94zYGFM
ksfKqsvTNLgS15vk5JESECr2CSKjZEz7XVHYBgvysUJ1AZwj9/N07rPhlPU3p8gbVDo0xa8HMSY/
S8zC7A1KGSoFAjkp9DiSkCBdBH1/Mk8veUZ7V+ujHWSjUI+uxe+KRpVHy9Qq0JfS+s7Aixmg6TfE
arKtG73WjCSmuRqvZOpAfa4rNO0e07nipPk8TiAHHyEQ8LPYZ7a86ko7j1KPtbEuW+OL6PrsKdfF
Ty0p2SFVcxykN5l9ckUL7GQ9nhkkBs5m4nIe5Do5+H0Or6erG32svMgq0uns8xHio4OHj4c/9xsU
qhwK8O3oPTA5M31WdAJjpJ8hshzAiAmPN/CbYoSL8Sr13ZJJDuokYzp6I+U2fGCqgJfTQEQIqDWu
H8RRdpqSD9JS/LbGQEaYdxBFjZSlOhZkVOGFYhwBRtDawiyjDo9e6CcWCay6rx/BwWvegeLZv9Ot
xnpuKTUeQTbqPU56y2oAuMgjMUvx2Pc14MwKrKRU5U0TgRw3A2dwVstDzRIWEaudZkdU3/nu9KN3
svYH4p+8DxoTQKy88ftPuIXZrcZt9kk3tJmQrC+Q6mr9YaoZUE45+dppwj+gkT+FKUDGVxifHn/5
hA80FMwAny60sLl1qhsynUYL1Jlw+eMBohJuaNst6Hjxv7VvvJ5AR2VoEDqWmd0/8b5vv1iTdnBH
PBegz0akk9YJ3eNopbGOblKkMmtCnlTZJohXHf1MMk2dS83u0SBghhdPiMMjKy3IL+pUQxEi3hyA
V2ysq7YC5kc4YANNe2F0EYKUCddH50eMSJX3uVdr+84BZ2gAeP54I111V6s2u6W+W+zKsk0ij2dN
ZJdIB0HzoxW7Bv70mBYOuGhBVzsGoMYeA1NN9TUdiBsktde9aBJkpQGn6lGk5GtWlAUuG5GASo8j
fiymDcACzMajwQstZDb0kBHzPWl86F9MMhXA49cUb2r3YMMPnHVEbMea2XXc097A5pi2cZsXLUiy
/V4+eTY1YsEGO8JZdF4sy2c/qdOQ3QB23buicKdg8BuBSgpDBodTF3W2gW4OeICu+sZKowI0tQc7
QVImylp7ZlRXu5ooY+c3HR54rUFm2oyHVJNW0GbVzio6cqSJVUaTJ3xU2j3jru7LFP/q5KhGGKlz
LyscbgPjbMdEL8pI0iH9livNK4K8BVUunpK+jCebFOD1m8v2OhqGoI0dTHvvazauXxv5mVbclggp
onqyrvPKAR2w1KvQGfTWiwTWimFCG6X+HPOj1xMwSHWQlWONPwsAPLNS/9rKe04wGp6nN0TUmC2t
pTg7Tq3tSlud02n8Dn4q/+n/kXZeu3IjSbd+IgL05rZYfnttmS3dEDIteu/59OdLzY/TtVlEcboH
gx4MRmhFZTIyMjJixVqN7IMKSyrz4IwQiQ7lZG1xcPOcGu0npEPKgwnowpX9rHBh3Y5PUqROm0At
aXDAW5S8WhX1LMJDWQbk9p6x7wINjGpQxNs+9/Sdwdc7RrZd0UtKoCuNatlx45JRNL2PlZeuj1vO
jtOfEUuYHuymlIqdIGo9RQF5qOQY2SmACWqXZ2Z1GJvyPktzbZ9zh7JlYfKqdQYjc34UnYdRL45p
AW36ADPZJtTrlzjsg1NdWO1xtNX8V27hHzYPl+Nkml2y7y2HYeKigycZCqH+Zch6/Wng/t/JsZK7
Hvxjbh0b1jbv4b5x4iD9HIlnbisNzrZv+7M3VS9pb75pUj4ib4/aLZzYzvCUmhklmqKW9kZim+fE
cMJuMxQ5pdSx905F6pkf6QiWd5Lf9dtYGnjMlDLX7JCVuyrX052qBwWJs/egSm3J7YiGneFZ9d6e
pO/0gSK+vPlR9aksBqkGF3QjfU5q1di17aS+Udwt6Hv3VmA8OE7Hg1hxkoHnvaFVJIV6nH2M9Kjb
VUH+O9Uaj7dI2Z16I452ZV2jGVeghhHB7rDR0BxyNQEq7fLC34Cc17aQsZQuZIHOxtArBOCyAXoe
eAo3xRB+VmouUp5p6ikrIv/o97CGM2E5Hrpaz34qdeD0wi/ij2k0/KJDVp6Txlf3k2da25pZIIfh
XGv4LkGT8yWsS/1RU6psGwde9mCO0l9p0lk/e7jZt10zJA9jOH4xSnPcFonp39u9cS+Z+qOpBmde
vdKBz2Pe9T3QVAoEZ8lIzV0bgyiXucfQ7u1+AwamM49msHHH9RGpG1gd7OylIqk4dJ2fUqZN6ztV
DR7satgRrBjQtqePyPXEj0kJMWw1KfdVWCVfnJFnsxu0uXkf8I3dZpxerDGcTqYzeBmHM7T0XZkp
H0fb+WXIjJPvvNb3GIrJEGyPg/4hKIpqpwymfUjqRE3hs4dVvKpbnhGxn94z9BG6HcW0E1NL/Ogi
TA+oplhboyunvcdTHn6t6TGTi4+DZulkdpmxcxLVeDIqu92MROKXKIqfrapM7E0TUuCB9Fr53NXK
p0Szvqoxb980VLWDNMDXDN4xIlxb1it3g/qga4VBnsyIlJE4dwOCQveFYXyom07bF21MSB00kji7
krf0F5DCtLInRM55dqlIlEVm/CLzE7eWokwHwNbSsZWHv8bc9jZq5H2kdiW9RIZXfIDEOEPtLLFO
Tqmk5yJyrF+jVSb7uB/4PVH6A+Yt47M6xt87g9Pm13W1DSD93kolyo4OnLqu2jvyrsI1iMnqB6+j
pGRRb4Tq2XiLEtP+q9SsZ7lD4c2m0WhPr4kBu0s0eZW9mUAwxR+8QUHGJ2ygCNzGpWdwqovEt14h
YEg3Sj1F5QlMXOy9OqWq7NU4DneD3rwyv5xbyL8VyX1KIP7UT5V3sgIbWsYoqVNIQh3j0Wwm40PS
cdFHNYz0Rdh+zj3SNrQTW7/a22VfuIZvAXbIhseqDlIaFMVfahnT/4q506Tkd9Knbw4pEAIDg+mO
Bh2aLNLhFHTyNwI7dCSe/1WdNGXDM+9D24UqlZAEvqnW01zLGeJNUakD13CuHKSC95yU1s8+QKjn
YOjk4dANXvSX0cbwmEOoEj94aVo86RXNELMMRqKX8yOdJniy4TsNBUM7GUrzMCRVtemmmFJa0ku7
rBi8hxCuBbeup29GLCkbkcrtpxLvNb32xZfKj5MjfUa/IANdHT9lvJTgaQ+1PT4KsMRwnqVc/muK
zMjtYu2Y6z5cHRHFxikIQtdSu2+Bbn4MqGNuG2kKtpMzJNvUNGlQTbl5MEv5k+HrzkbxrMe8G8fX
eki+w4s9bAI4TY6J7zlbo+1D6DgqxyQ5zfv84OVOudPlceDNCLW1E4g5QE8b9hJx6jFwzLt4oo4i
W/lxKjSeKHWg3UeToH8zI+7IMT/TUah3XiM758bnyoNaTNF+xlFXdOQvlE6zsvNPI0/6OydIvuT0
zYi7XhL/hKVp3EoN0+dKp03nweTRyJQbnJG5L73Z8Dd8gLj8rVcKqPgzLwE8qAUKKmJtaG/CzOl3
fhcYO0H/h+RErO7yPsgYiZYbTXflYvQrssvEvy+NynrkDT0i/kCceGTjrXMudw3cELbqPE5TVr3a
vax/5mw7Pyt9ko/qUAMhzKW0Y4iyGCiB22Xj1Buva1Vtx8PG0868YUpXcqbsMAWF/9uKnOxLWKbK
YXK0dlP4aR6u9BIWOiWC9k9V+Mfk3puhSCK1MaV2ollFzRSSFU09mvY/HoYF322jSGRD/yyk4d63
pdopUcbWKSt3aFGFJrmmBruzpXR7u+u0tBKY/GhaCGz71czmAHarILBzbU9V8NTbdk/g1vpzUxGS
b5tagFpAJgxiVxNNGOdqUNNWitZwIquGeICXaXNK9t622ajkswLotDoYvWpvBrYoIQbwo8pvwFWF
j4JFInVhKzI23iZC4GsVTr7QSHy3vBnqom7ivqKIToYJkoSh0Ies2XAqDnDh7XnQ3t7MhcbZpbE5
Y62SO05PlQOeV/MuSu8Vi1k1Eq5sleBK9GFnzat3hmYwH0MyRzOlG+CS+T8UY/jqZzxKbi9mYZCD
8Q1Z0SwLxghgTDNnV7PGpmHisWmAUJOv2tHZpeR5UH4UB2VtBnwB6fHe2swvKOSWehjCs6a+gMSx
GdAHBPZgotvxht4uwyP5Csh26ZDxtoMkmdloiMJmy9NqfRpaccgKLtw8y456nJzDJFrBeyz5BDQU
goqU+W6wfe9DRs89S0GKXaQgujHSt7x6m6w7qVsxc80MivLzpZ0ZYE/3zbH3FXxPnfLqnEhN9NDq
dBUiPc+3UZKEVCCpN3h+/Zv2Oe+WjlJLYTTPpcagbTEZFgNHRne0zABkRWxkUKWWaB0Pg77SUxdf
cu68muFAT8X7mqnf2Y50IeIvus/IL+QdymOb+FTItaFwLbkq7iCHhes29rttXkn6222XXjo20Ncw
J6RDwmwbs0/uTK2llUbaUCktdrWanNXGO/1vJsTiL4ALqanEVRYDrTE7snGuRwgxb1tYgMPypS9W
MQtpEU2kGg66ipDmHaxmB6F0fCQUACkrduq+Up70dYFxAbiYfzSI5WzBjAzyb+7GpWQNul1qles9
VFv74OyjVwLpg3amOv0gBBduL3LpS+k6A+GQH8JMOMd/SJFPkyVQuZUigDq8IaI1YNTS8b+0IH7B
xYeiEgznRUlRt28+tVN8hBdlbwzl6+11LJ1+9JKZB+ODgZYU23phJenVQqpV5iNrs/xmdOlRNcLv
kxKdGXvf3za1uGUXpmYLqmQ5ofnv1HCkZ9sspEbhfLhtYfHuNlG/wAfYuiv2IDPnD4cJJ6Dz9l3d
QWPnag/KC9qxO/lIjey2uaW9MxnxhPuSSwjqivd7p/qQSjqdDocK4IZK9XkPUReAB9v6eNvQ4t0D
JxIpnaBLvwL59MmoVqUE2qijRlWf9XN/CKB57f2dkR6cl3Grrh6oJfezVME2bEHMTvr1fnGo/tog
IzqKA54dMElq3BmO/hL7znZlbUtuAT8FpHKAgjE1ww9VUp0PSDQLzcn+c55zcv1zs/nSfI69w3/g
3KugzWs4N9edARG1iLHqVSKuh4NvoMjH2hI/cYGJvpQjLQDFkj7Iac2DvTo2cuiGZipv9F57uL3i
pesFSkfOm2XBJjOfP5V6eLpUDwgh8peWq8a991AG9Jhtq/O2khF8nXIKcGlBhfS24SV/ddA7QLuR
EKnO+QqSAbh0GHUMowI3iIBNRfVPwwZzsDaZuWZIfe87fe8bfZhS0Kf0iP6NNj23sdxuwHbw6EM4
deXRc+1Bqsx0t9CDgauaN+bMXNj7fqkZaMJQETjaQY1oWxh8ub15118NVivUEWTyMRUe01lGWyiN
5+k05hgd819rzfiuON1j6yV7PeTp3OjgW9aGhBYSXFSJTHCOrA4pn7mmuJ3XitkVPFMFG2F14rI+
G4/GoXwej2vEzteYbOYUCS6Q+8Nmoc7B0jrjuZ3aUsSzpga0Uo1bgoVqPDqVfm27cgD7UDYYcbrr
1VB0lIru2+0NXlrtu58w85q0zZIskWvxEvKP1p3AnyebcQ+U7GivDD+oInq9zxZYLgNIHAMAocZ8
HFQyUbeLvIDScKT/HpvqVY44gSXxCQjZ1H1VgsxBTCscaDel4Cmz3PjWOVF0Z/q2/ayiQHRvKJX6
sbBl/3et1vop92AYaJMxlIEqN1AIN2ZvwfnswIwhja3xqYtG8+ftLRPp4HwV1O7oZzPjwBN5lmgZ
ZVbrNDNLV6NwM9g/xgldKYr/avWiElBvG7s6ADpuyI6RJCAvARPW+1Om6WOWKV5WuVG2b+pz0/+l
Rt8EKs8H6CCtpalXIURYM4B4wtEkNFln1hqUM+O0Q68ycr735SfJeqUVAf7w9pquNlBYgWARG7i8
qc82MKxtAFToELt6kwLJMbetpNwVVXmm3vDoRPlKAL4Gk+oyOarFDgoSZv7zfg+briuMXHOw9zD8
9A4wQ/i7biO0C3fy1q0OFGSfb69wYR9Niz1E25aRG3uul6X0tpHbHSjSpjz1/n7qfqnqfSP9ddvK
dcpPcebSjAjRF2lkQGKuazGPSPPBPOSP9Sbadh6D8dVuQgRPPjqZuzbbdxX1ZyZnHkLNnEEIhvH/
MJPl8jfd7z7fXpX4G94dr5kFsbcXi9ICma1TrBJwHHDfj2gIetnxfzMxe/C1NBMTX8dEE3wKJset
jDtTXRu2XNgpC7pJFYASOT7iXO/XkeVBpThMtKIx4jSbtLIoZI3OP34R4dmXVmbh27DqtCHSEoy8
h354bNdG6q8LCDMDs4y0kEiNIVslZv9s9ozhbQGc7MC5P5soz35WDtah/qje+fvgoU3/aaY/Mz1z
76qKPLS6ufynxvoexvZPPhoyYJZb0zS57RFLMeLdPs78WnemsY8t/Fp+aXfZKfolFPXM0/Aynemi
AOI/RA9rZ2khSryzOfP0ttFbJnJ5scvm8GmIRPM/+eqbjKb4yW5lfcIPZqfqna2Zy5dQdtqez152
+9DchEch7N25RflnaPS/mN1csyfutYtTzGwCjYUOULSgYJlwmWjrnXRmRZNd/LSWRq1t5OxCkeK6
i/UJH41yBARqxH7vDCtyC2slrC+EpstNnKe81uABubOxg8jxtg6yo1MV+3hoVjLrNTOzyGEFmV6R
D5SACIAwZQ+hl2x083DbI1bCkzMLHOOABo3RYgTh8yB5qdYoLBcXYTDpyhPBJt+bOZwn+eDBc0XE
WBh2on1LpyyRPt9exOKHh/7WoA7gQGQ5W0TXUrcbIx0jtvrkWc8jeqyeY/wYu+1tQ0tXLS2Xvy3N
wqCeZJD+ypzV/sX8Vt1T6NqrX4Mv8tP4Jm5a7XmtDr2Q+L0zOAt+EU3lfELz2EUYex+GU7wZHW/Y
IPZApknKvg9bujFqEKysdHlLHSp6yGTopj07S0aUUfw3WGiabnT/s/MCTsZuVr7bonNY8DCLZhly
VTPnKNrQjLsWfFpGFzT3twMzM0qgryxFbNFVzLORsuH34oZzKm8GDcZysLEC4D46SUCVNq01rdG4
iQ25tqJBgG5of8Y330c6vzdKKS41bmDtL6MpNoiX0xreaONBa+6n5BABmrjtjEufCPYGXlHUEPmv
2SeSp6gyavEmSNWPk7YFKq2Yb+q4wg50/TLk+qWmBy8yhKYUisRHvAjhTRp2HfrvFVSf3kEjfHtH
56BuBDHFWhaz5A9/FoR2mSMEiN6b8mOLQQhhKsnh/laUjc1E3Vob7rqeJxYktu3/rMyihdXDjGz5
OSQJ99KrfdaO5rP26J+8pxqij/b4Lx4B78zNQoZiDpqWtCxKYvZTku5iRGBjDzLBX7fdYW3zxDG4
+E4FI5GTkWLHVl+k8GPq34XGSvFs6SRd7tzMFeQS8RUVtCUQyK9G+OL0p9tLWP77bY4pNOYOjbf3
SwiawOkiLSqZ5my0r7kWfDLksftw24iyeG70v62IP7/YqD5vzMQTq2CAj+/fPjgf1NPP+md6jyz0
JnoJHlZLyMKl5sFBQ0WJGRrBCXzVsOD/7iuVp2e9k139s3aUdsx04w4HoUM9fF1Z4VWJFQ/XKK1S
LRPKTXOeBzuYCh7BfU0xR7RKBTsvM13HdYq9JZ+DesVQ4JPl8p0XNSG30AGu8vIc2w99IYNpAYOW
rkUgcUKudu/CyuzAqr2upqNEUh6c5HMsKIjis0hbTX0nJAKkVYmAxWcAOpG62DvowP+EkAsXKada
9vPULl3lyX4RSiTRU/xgPGoPxoviojf4xToZH29/tMWtvDA5O75ewgBhE2KyqI9j+qGgON3ub5tY
Ol7M7IoiLRchdaT3jm86Uz+oPXd6E93r6mNcreSS4t+ffyfTgjhdtBKoCM+u8zxsW1XPDPLvk/hE
5okZ6N06reiSGURp6P/qdJQ4Te+XQU6cS1IYiQ5ndRJHSTClqsf6n1cHxFA3LQquvmtq9JyhIbNH
AcqVDPM5a1+NYfzIdbu5/U0WbyOAPOZ/WDFBtb9fzWBMVT+phggN3kGNN+mZObvUBbXG/LZS/BcM
qUueRngV6xISf9rsltUq366lFCSmYE+uHIrM0je9f7u9rkUjkJXCvcl4Olwt75dFOUKyCwH/pTLm
bSdET11NLo+av9apXUzJ0RLBrS2Bu5r3nv1JlpR+nComNXfhZ/ugUpZo7tRTsYuTvYApSds1/YZr
thYC7J9VEV5N3GO2hVESJUpvKjzZz+ExfRHVcuVs7tPXf+OEl4ZmoU+K9cEAqF25o/k4qedqPOj1
mgcuhYVLG7MERW574IMgUCFzogto7IUGn7eFP5fhGn33H5K3NZL6K5sUsQmsyGeJM6zO0UMxIxDM
I3ayGwTljyQbeOBWwVrL7TqMz6zMqg9M9hYRytoyqav103xpoK4LH0KI1YkXP/87dZmr5ALxZ9tg
+BZkAm19Zeb3RR+EKDbkQKyHbCMnR9P7HVky4/z/NJa/tzPX6bTQpYf4jD6DmUenKGNmwKpfbh/h
hW90uZR5FgGGu6tRwoB8oTf9jVQovyt/jc38KkzMljHzb83w28mEGcht8/i33kMPvNFMLwFNq/vF
9vZ6rk8tOsxQl9D8hX/YtOfZSqL2EnNooOgR3TtPcrctGTCc7uORQbUPU/tUEq4agPu3zS54xDur
syXGSTl0Rs54bzjmP4KggaExKkxwyOahCIbTbWML+/nO2OwsF6nutRMD4K6k/MqlX7L2IZ4+3DZx
jfOYbaPwm4vkKJIaFMrFMALIvzcLpRxYcGCqPY97bTce09VgKzboXVoh7HHby7S9LONKPnMwYE9u
Qzaw2nKSXRC8R0H3JZSls0OwksOIHGVuTBNZBQk0AUqf5TBogzDVKbQRbXCTskJjSlJ/BXq0lTsF
uObPf7GXl+ZmEcp2Jmv4I8WYlafkpO5i+NHt6qn/Ke/RzT728oozLpzpP4GXHaW/J8/LcbCiTtoA
hTLL006xrp6cag3gsbSDfzR0/s/EbEm0E4MqBvnOnJICwYnd1Qcpb+Jd64RptBknZmjHuF4Jh9dp
FE4CQpkEgDqPTA1m5pRhHw16idUg3JgvDFnuII46FLtec8et4PRe40Bc3sm/Dc5OQco4fK5BCEb1
RboDUL+JhrWO5VLkuFyTOOwXB00KQ6aXA5mddJDl7EbmuhLGCMqkZ6hn2Nx2RX1tQeLXXFjrkqmp
JWuUXVSizGMVjF9jzfO2g5wn7S7vWv3NGL3uGER9IG/a2td/Mmz3YRqY+VPt9MWY1JqgGjn3deH4
P9pKgxylk0PzJHX5Uz0Vh0BKtfvYzG3X94DXdI7Ubw2JfgdiIbCdcsv8bAIJdbQAtrG7ppwChuJs
y/8otQJnrHl6/b2XkUFSFRRLsr41fg2e0bt+bzbSxjN7KmETg3RRE91FGqOwoykJubXRv5P9UXq6
vV9Lkfby48wCRYOCXFWZbJdh5sEutfwHTtanMrVWQsTycfrbz2bHKQDuX0eB37uKb2+YAdt5yqsJ
cndw9jyNVsLDmsfNspc0YjQt8/G4IkN2c5v/dIp9q08rrraUl10e1jm7EmI3MDAkmLEo8R1MuEtt
2BeeLSidnEN/6g7Vg7U1d7c/mPjt88h+8cHmxUXVVHMJZg/ZzfNqW6kN4+jemzdymMxORuVrqptN
YmrHxExWGjkrJ8sUF9zlyeJhr9sdsUn2UTrsAnPHANTr7dUtfjkwqUAbhI7o/G0fTGlpqxUzwp40
PBVQzaWj/QPGnW9T67/9T6bm7a/SSQs0S1Oo356Uhg7bayYF9AhWnGTR74nllgPrJsWf+flCExyl
UQgxp05rjtA//dI856OZAvWVPfhiQOZMx9sLuy51i0tEPO109LDJN2YBt3TgHgLlJrsxMeqY7YN9
zSHbTDu4jVZnXRYDiE7HCgFDKPvm2Whk93GjKSLelsc837Xht1JfyQYXXZ7XCFq+QIeQkHvveEnq
OWbP/KY7MkdeM9/W2elDZ0BypEPhFcY1FE5Q3UjWGjh3cW1/GzZmoMBU7qeuSFhbauxHANpBctfk
n25/rUWPv7Axe4NXIYxskQjAycjovH4ylV9Vc593K2i1NTOzwxuktackHWZkSE/Ghr3k7rKz4aFR
1RVTiy5/saJZDmOZfhabAaaydO9BgZH13+Lu2YTYpFjDXq14hjHLXsLYSEi1MdXthdrlcBzO0mFd
q3dt82YHynCKwp5yHHCKvtd5BmUDEJii2pTjj9vOsOZw4odchFhoFhhDHjCU6vW57/qdnst3DjQF
t82sfaFZUCp8r0YFmG0rtUMWv6jjWzjt4+yhitfuyMU7A8C5YDXnOTLvunXD5I9T249uZkCQNX3u
NfPf3PUXFmZbNuXJALCRF4YdnszwbA6H2v5hZR9u79jaOmY71noOo/qROD7dp3x8rtbEl5Zj9sUy
ZvnRCJcVZOx8+ehk/haEuaI9GdxF/8V04qKTXZiahVNYaIAgC1PM+ObFHcPYG4aNb+/XYpHC/NvI
/HbtxiEvQ4nPImvjtupjBhogTQi0LVSwu7xNPpSV+gXt2G/yFH+9bXvlW81R1opfTOSx4rRWzj7J
YIOL1mowS1tIN5kLHdgnqILZ1zILLQtyCRNx9SvNvsPZajAefnsZS7Ht0sbsM5lSbw+Dgo3RciGY
CaU3qdlZhsrDhg6Y7kJu9C/CAvgFRWhbgYOf4zylImj+ExbS2N7Xw1ZlAH5IDml1CoqVU7u4gRem
ZoF7SodS1/9EVA1cuof0wOQa0T8dfiQPulyP+BEX0VTtNT/yDXYQzh0Z+izprTVXWsniQ8+z8UsT
s+iTNEOY+p6IPv03Nd/LzhdZ35jwZo7tIRjfbnvEdY9gtqBZFIqj1maGsR1dXz41zUOdtzungRWB
Z1XZQZkQMkkGa9wx6D7K1oNXP+drrw+xnlvrnTl+3RhR61S2GJuvdW/jFOqw77QUqsik7g4Iu+Vr
CfTSab7c4dkx6OMa6J0IJF50rhqIs/SVF/CKAX2W5PnUumOoiGS3KRCgmQxoSlYeTotOYsi0FAVY
46rNIpkSNG8dFiI0zKQeCLC5t7XHsf/iW99kfW0GYnFBQOxt0fQV+ijv3V7Xeg+oC+a6vaG55m+B
/RSdOF3ZDkDEK7f69I9p8oVj0jlXbFn0Gq2ZYzZqPAzD2ML7YW2r4Ks6PI6RshIPF0PGhY2Z642y
bngdQ4hune5KKrV6sCviz7dP2PLW/b2O2dbB992aes46ev0MsZwOI99tA+IvuDo/fy/Cnjmb2k1F
4Cnwscpn7xyfw0OP5pt6tyb2sFjcZhlQKgGnph0/C3254yVFabOQ8Rw8W8D7rF3wudsZLoQA2zXk
7+KiLozNgmDsT7D/ikWJoRuha9IzcKMe10qVi8XRy0XNvExV8v/7OrrW/DLt0N6mWmbxnBGEUEYY
3muD8pdkaC+NL39JI8cnUdeNjQkRHryzpNMrl9iit1yse+aRZtp0jRwTmgJYnCwNpshmxV0Ww+2F
hZk/qtJAfivxGQFGduEenYhdbsAgvlp3Flt35Zd/G5q/dNXQi5NO+Iv+EH42z8VeiOHmjG99sp+F
bIPmIm0ZbKxTtQb/WwyOF5Zn719boaQE3wjvX8RGQx/Kwb79QD1rI+ewvUa1BHVT9P32KVzMtpnM
J1KJ7q02VwiNtKE3izocCJH+keRjnzI6uoEHDP2oJltxk1VrsyWmlIijUa/E+Yie011+KLVH46G+
Rzf2oJovK2u78hlHpqIkWk1wq8io8rwP/3lpIMPTC688pZ/Vfpt8hNRrq3/19vk9jIGQW5wRWNtr
z7ftXoXnmVn1vVk7goeJjh0pcRBvIZR1pHFnr00zXp24mRHtvRGjKqworjEioZZhKQyCrqUbfzrb
707CzIT4CRdJYzJAWA0BrjgJ1muVb77pZ9V19hqzhObWv4eNHMInulxiC0//Ygu5Px2EwE2TBu97
02GaK3qrtAwyoDMjKU21KTKtcVutP942tLiNF4ZmgStSwxZyT2ALXqfXrzBtqS58pGsiMEseIUaT
0UwDtXxdGfQDpTPNDrKTCpSqYmdQJRWpcWo8udjdXtD1c5Ovdmlr5n29ZMtlpilCb6Y5pefmSPzg
ZpXv1u66hUXRwzWZcrU0A+U98ecX7hEH8DRrNrzjhbx3yHSmcEMx/PZqFj4PEwZkVAwBUKad+0Ea
tx1rKdG1Drc2Xyl2wu1tC9f5ASRIoAfAVoKgJCedLcN3akULtZhl6OC1CkrE1i4MN/2bvBddxrX8
cNkeNm2YUMTA7OxUqRPQJjXLeTfsKAnsEiR2nQ/1vj5lZ+u09o3+bNDsDKNwBUSQGQdA+fOHbNE6
EPd3vZATmfbBM8jHA2Mbzm58spVNh5ge0F+eaTv/85os1dKnA2QO6JcrTYhcv3cPU/MY9ZXtxvXS
g+w3m8n/x/clu3hhYS6VMih2DEFmgIyc9SHpn8Pst+zsuhKBmvQ4lNKKK17lBTNrs8tk6ptmlItK
dn3bhQJ+W3qMC9k/i2JvRPH+tlMuHa3Llc3OsFUx1irXEv6nJ794TtqwGSBB4kS2v+L+f9ztykH+
/kzW7B4pEIeCn9AG6Qu6CTCGcSx/d8gRjt8YIdvFKBDWW0R3NvaR3i6IPIi70MTdrmEMlsLWu485
OxZ9B3NWAG2fOzQo32QROgN7yfiJUFQXvY5tuVXgz07rf5yQ8FV1XQxBGPwvYP3vvTTJey2tBGxS
JWGPd8qX1G02OU3mXbzXtBUXum6TYkNwvIENpa3HIM57a9Fk5hDywX/boH5jutkeftde3wjsuICH
hAWI7pfPt31paWcZoILUSzEJNwgbvTcKH7lR2lXcu5WUlVsnVF7HMM43PFSf/NY6Mlv9DNv1Mw/2
j6huruGXrp8q8C2omo5akwFZBkQh780HLXy/RdPDQ/Ct28q72i0Pw138ILwq/breoBBbOPNnipEQ
fAm1Qod243tzWmIFMYV25KuSQn4O/QnEfFAyb3d7VxdOqKh5EsS5OKwrxgMtLLwalQTBov9NsiGx
LB8caSU3uS5yia3728g8wKm5UqDqUg2umF3tv3PBis46ugMb+B/bboM86mH1fhIH/noD///KrNkG
No4uRU4i/8dHdfJl79l+dlyT0YZ0byMw8S+O4LtVzoKdVilpnxRK52o1yjCa76YJZlIz2Y5F9ICk
HEWU9FMU54+B/VbU9sqXXHQYOrbUrzVoQeYBUE+aqG0tcrOwjE6aGt2HqbK97SxrJsSfX2RKjhfJ
TePzxqpgJXHtenztIziTbxtZuuqpwEPAQDYG+nfe67a8vOyilrdVrk/jdswK+UOcTbGbdVryMQ+c
5L4YY0J4P8YbsmuytSj9FYSW/6mRp69jX9pHO/Ht82jQfi2DUs83duCvKawtvSre/UzxaLvYjHQI
YWSTSeb/M0CMOMi+Y5AYQrMDIBj1VZRm0qf2idnlT2u+tnRqwQLg3LThwCjPQqFTyqRCmtK4WWBv
kNdIkmLfhPHKl1h4dmoOfMBI2tAYucoo+27ClSI0r/TsYFQPdOQ2ufm9GFYK7ktedWlmtpFGYFg9
c9GDy5CGO037pk93t11qabvgnWS6RCQjDHW+/1SBqVYO5EYcje4THWw9TjfjsHI9rdiYc2iq8C83
seL0+GW0s8rsDSbxnTm1/6OZWVTz28aCGpRLUB/VbQTHUDSiJ9MmKyd96YbX0K+1BEUIQrZz1KI6
oKRoqYRs7+GNAVURP6On0P1ybyODsCHZdtfQtIsb6MC6BdmXaUO8MvtIUaFHI3zkbpOrcPH+bJV9
ENQr7/FFl74wMovRhQDXIr4In3A57GNN3g258llKrfQYtaq5sol/prtnVxBcIcQwwSbGVMvMs0er
K5U85woCU/jWnJQjknfdsdxSJYav2W23YjKbs/UV/apNukfoJzmsScMuXb6A/mkOAOaBLG6OvwrL
ccrbtmcorUnPkaogqNSfwSg9kzihFGa2L7UjPVcFitzki6qSbOmyuW3qP41Ds7IjS49GHc5SJhF0
kwA2n6NMRxPQSoPAe71T9iahUtFOnTvu8eVz8pe/WkQQ33P+BS7tzb9AqE1+q0E5Juwp23AXbO2P
2kGMjvjb9MvtMLMQyN4tbhaVuRmDPAvhj9MS72WM9lNmruBwFtz3nYVZlWeCrEiWDZZT6i/ygK7e
j1qJoUpfSWUWjuI7M7N4qXbKpBewsrmehZKW3iBVEfyUbOPT7f0Sv3b+cXBLbnkbWAHD6e9PvKSB
10VUonXNskV5yP6WBPKp7aq7OhwfS6c6htFauru0gZcmZysj2fDkMm8aUOYthPjOvh28rdk3r1O7
+kgSjZ/Z8iCKZYAO9jTG068C2jCOU2dSwBpNQHsp4u2+U2xbzwCV3H9uvPBrLwl6wfw1tKOVydSF
L/jO9izO1WmkJV2AbdD7XWq6ceZO/q/bn2/B3Q2G7wU5nKAPmudpWWdnJsBVNNujN699GOS1LGcp
WjCRTOEbxKMD5Ge2igle9yjzIMGGhf+Dti2RrNU302/fjbf/6v5h6BDn0MT44RWvRDHqGSIKKqGp
2ufBC4JuWvfj9o4t3arwSfAU4v1KbXNexfJUSU4bZKoY8J/eBI5zoLVm3xvfLEJSdPb39VFZufGW
3q3vbIrPeJGnDkPtoYKiT67c5mgbJrs6fG36X1rx6PVPmnPfaS9MC2z6fJ+SULbS9vaaRdCbnQLM
066EQhCp3Hn5LFT5hp4Gs8BkNncDSlZ21J/Bp++9qB42dfzP0QXMEKuyjMdQoqYdNDvijK3CtROY
jatkhnGsprLdDowLrLxpF5zfpBnPC4BsApY98fq82FVfgqwzzp3Gzeu/UqveVMZK82Xp3maAk6qx
gZ9wg8/yoTq39aEL6tFNN2/9TtmWLhVdCqzi+eq/rrG5rJqbnTW006NmdKrxD6mkX290t6Nd6Dou
Wr47WIuamHHV1RMuFjH3jstFzrbR8NAkHE2sij5z9+RTFPBe25N67O9WbS19sktbs4PQ+RCmBxIP
NoTQtgOj87WLkEXMApVkgxjR9r+oBi7EYT4iLENczBTl5jhnbWJ5wfD/SLuyJcdxK/srE36nh/sy
YfuBm6RUppR7LS+Mqqws7gS4A/z6OcjucEkULXa3HeEIt7sqbwIELu5y7jkd90SuZm+qnRVipMBX
oZLcu1BqnzwB4V6fA15e67/tzpu/Vl4bEZTsYLeCHLVM/FJeeWHENbr8cr8szI5nU2txNIxYWR1D
Xuw7BG4DExSY46d2ODixEUxyeN2RLDzdp1tpzA4oyXoegUa68zjmCGpODzFpb9u82mgmXzG16KdP
Pts8+6G5NCh2h+0z3MG3wE8+eHkAliOE7BX0SiM39uqnP6D6INZwsamO4QgpEJTk5r5LsmueGVzv
vGLXPEO+Kow3GtTUfNWXt5Bt+vLndxTJPeYYAPYHscnMU0JggNepooI1Ioa4ml4We0w6T56lM4/m
dOW8XLbMBbfDL2tz+GgFKv8JHUm0QhnbG/WwVQrtmNRlFxgy83VAzxpL9rnifMkgeewNvFpZ7tKd
OP0FZidWUyaZgFKq8yQ58RSo1LGVeHbpsiPfQ40aYYSKfu/5m9AMXdM4FiZdnFIKZP2JtnHI8uD6
R1sKirCP4P9F5UdHG1b8Ficvjzq2rIWMGvtw1NC5d6etqKRaG8y47ldBzEsnEoANsKggykMDe3ZG
rIjjnkCzHfp6oM+HOPIx3QBWYaAXC7Kg8M8DgnBKTuzNp8fzdNLjOkFXMdlN4bDDQO2u2jt3HBO8
dGMe2hUc39InOzU3OxN2NaajJd4EZ9hLxZ0O2W0p+nH9iy2dOxTqoD6ANActzFmaU7W8NkfhuAxy
V9AvdVqupGuLRwK1QBUUX5iwAkrw/EiANNzE0Kcxed1nqDeECsgsXATKnuyb+/W3ZakRAwYBaAmJ
jqgoEZ2bUyrNRNiWMQDbjdDaCo4JCKbfQsJwJchaiB1Bqo3GliHGkMB5cm6IGjpUuWv0QJQG/CN2
zl5kE7jf3AqLrthlzVp1aClWBvUWePowr4uWiz0zOGhpaUTxyMBXy9FDBOf8gxQYAbK0IRAj5FDk
/tNn48zgbCszKLenpYrKZDaJVuUwrJU+Fw4famkmkg2QVoH8ZuYtkgEQ1nrsmGel9l07qfcjmjzX
17D0Wp7ZmO3alA2RguYrfMQD9K/B0QFh26m7hxABBBboBiS/JvGhgvi8Ylf83NlrCVkPKNRggaD1
UWebV5fOOFKl6HAO8wN5BLuPX02+7ef9h2V5C435+lMeRisuWFzYa3ZnFzqtdacoJthN25JtZYU9
Nqb2jLfUcSU7ie5Nh5c34ziuQUAv16soFvJtcL4D4XEByWVTV5MBGoqeXFLiOqDyi6pxV6klFKTX
YIrCr5+vUUVdRvQ7DQwj4aE5v3oy4TaEbbUB6Jtm12/yTRNYN2Ci3q18Q/Fz5nZAIymD9Ads3tbH
jTx5zZgkVw0neDMFl33yRYzGQ5vaU17XpSsuPxveZGhyACUIxkDbnH02ldccnSIEILyOA5u+VPJt
qvup9NJDdKEvPl9f2eXHQg8OZVRop6iojeizzKY1hzwXXOUQyiDZQRr00p8mnTwwTbIeHHuk+p9/
BWARrO9o1sBlgr7k/JOpZZ5A7hMWWcjRlM/CXHpEbwCOi26g/706B3v5dp7bm+1npzuNAdgl6lpR
vY1St3IMP21XKp4LLlkF2Axs/JYNLwae1vNVRWZsprWEGhALo814xxASVHtGkbVRV/XpRtY31z/c
wrJgEE8OYP1iZHkW8RR5MToSNLg9R3G5GqrmSwxt9//KxjwWLpxBMVIbNjj1qLmRrVcVQgrXbYjP
PbtZp+uYz0zlGXS1eAJhsrqDJzaeDPlLlGyS9lFbbbVfVjrxjaCJJaotsg1oxvk3qmUHrQIozXuZ
AqmUdPKHRArsGBpouRLw2gqAQ94VZfEpG5Uv11e5fD4EIwoumvhis3s2YLSSWajAeP3N9FZ/gxgG
avypV7fghyoCx//TE1UgTFd09ENRkDRQ+5zdsnZKq6Sz7dazzcgraOIR+s2o9wb/kq02YBc81pmt
2Q0bkH2TsYQ0UsxdJ3u2itZvoXdJMWSesaCFFNnKZl5GC9BCVgEfwBOjXHZ80wQt374Fx4zRQMLZ
5QEM4UFtCp81LgPKDk2i9SKQunBST63O4gc25BLgpGg32HcixYhvLG+6sZFj5/66QtfSngIeDlUi
wHgwwT/zJ/bUNWry0aSxvg36rpbvuhzqJpo7jgeyNjO55EuAqsGQO2q+4m6cXwwnjcZ2GpoGeiL2
Nk2kV2RTmKfvH65/t6WrjicUBUkgTC9Hcvsoh9QUwzBEO3aQjH2L6QvHWioZWtoZXfGPizfu1Nrs
c6EvxNUOeGpocLjQODc3YhhFCjg72E8s+CNkngsZB9St4F4wcgx5jIunjeUAoxGNCDEogQUmXu6J
KRt9vxqPLG4lQFeAaoMOFdfg/IuVoA6qSzkdvPRnDMo+sTTwWSvgcmzfpDv1rTlkgYRgNv50/RMu
oF7EEpG9oUq+0BrQkq63agesEqMnYCQVhkNc1Uu82hs+QW7XLZOA+6WfBLK18lAsXHqkcsB4YNAL
dKnzBy9PnT51pKj37DqUi9iv0PRbWdzCDQdftypY59AGv9jV2u4MgAwQTRpHsEr4ynbY555Q5Bzu
/kDRVbj82csHJy16Rhow6lAgOf+GXTHahCSIKdsAhSUgF5RP6buEiEHaFAEHcG9lKHWhdg7SSgAT
QcmJYoKuzQ5NrHZ5GsUwWLp7gYVWoHPCgIbUQRpDwtQ3H1f2c+GTnRmcXcERWr6ksRDqNf5vmKNS
BzOnSPk1j21yf9yWK2u89GTYyw+UIHoekN+Z7Wk98KLT8YxjSvTJVPYZubft8PqqLq8ewi2I4ACD
jxt+QchfdXUTSR30m1nTfZ4g+B2x0qXQN5dTBJaOs1L6udzDc3Mz34zUUePcgblxsLxCJe6grVhY
qMtAzge9PjQVoXx5gWQzKJczOiBCdtqNuTFQ+kcpWTs6X6FPinYfXeOT/6iOnZ98dNmAy0U2jBQH
Tvr85E+q2sht0oiTzwOduTZGBVWPgmcZ5yN1a9UtSy9ySz+FHEoDN7YGUFhcMhqcgCGi7W1eNDzI
JJWgj4H/rAPu8SABJV5+53xQxmYPa4Hn0ok5MXbR5TCnaGQYrfB4m7foYE7S1ky6n8lYPFdJ79Z2
uhb9LdQ6RB8TBV5R/IKU9myHrbgtrLwwxA7THb01wiIsvbHzo7D7ICQFslvaWf71m3GpcYPM58Tq
HEArx5YeOdAihFYF8OvUssJmmlACUKbutlfHNzMuh5uKStUnvC/NFicxcUdp0p4yRybocA0km3xW
AXVk9F0TMqniL2Ubdy9qo60h8Re8IX5ZPMiA9wB1BDDq+SEsEzuR6Zgh8wU4XPQtB8ireJif9w+y
K7s2WWW9vYzpzi3OrjIxxqwdNQd8oGkGaL9fGdGdqdzL8jeEyLm1VvAS3/jiltkoR2I4GsrIc/Ql
LWKLdWKB+mYAqKvZGqi9J0G74nKVpcOmCmFBoSwIgva5oXFsUwrkN1qHekNknyQ1JMg4wJ4eT00a
sraPTLB2oYboZhGjmLWUUf8aGEFXuntP47rftENcHKGZ8ar1BGE1qV7ajICqktKj0piNO4GpYaNA
xyXUaGW5g5krj2NL9CcDTLg7J6f5Xm36RwwCdLedWT5nUdm4BKQ2W71rfjAzJX7aye8Gzd6jTFG3
epG1YZyVyJ2NRgOfaaqZLlF49yBDOhSiE+UbtzMeu2aVtZ5iVcZN16JJok2W5itd9alN7caFYADg
Oemo3dqZ2Wwz2y4hndJFjzXNU+RAI/ZBq6oXremGg1k5mKpQEPF7UG3THp2ib1RPltQBVXDAMjfo
U75FfZ97EtiSgr7h9nOfOE0oOdG3Kab1wRjacu8YklV6jiRJHrCk9d5RaPE1Ip08uhjxxuqToYEO
JyDJLZ9Q7kgLBYXNsep8XnZt5pZA9viYUUDJRe4lEMgBAOcWckTBIIx8+EC7Wro1yuhH1Zf8Pe4c
M4SCH/GVNAGkkrEXJZNfDTN/d7IYHfeiKzegM7PcVBcJitQMx0gz3oD7lndS3fxUW8n8mqZm7YL+
+8VxJN1rp/5LkSrUa3tL2V53QQuuVkVpCVgHIH4uG9lOYtik53XnlZgsnKY3ln3WyK2tRQFKS9dN
ieBldr3w+IOfGyAZ8IPNQ40EdI19OuI2l+2jVB/BRYG9frDW1BYWnAYGagEIQJhoi7jj3E31WY+x
NoIVFVq9053cn+RyP4qRmSEBe07tpar07frKFi80MmyQ4QH+iKbG7PWgVppbNWGoLT3FjzJUS8Qc
r5GByWH0zdAoXBL+gfx6IdIRLzJCAhRahQj2+UqzPs8kw+47D9FKG6jUhjop/g+f64bk6uhmBlom
ydC4GYqAjJw+gI049ZWsyoM8qzAdG3GCgr7ZrUIyRLI9/9Snv9ksGde4xGMjwhzR6I2Bdpve6Lse
MbMZJjfOSv95aRMsQJmFbio6BnNfmkqSgkHcD18KdeTP2hqKfSnywVaJFrdt4znSZ+epdCymFSMM
jHHjFix21THzCvaTWW8kes2t7YioqIRQMshICFm5ngsZsgaxbkxk2QaeXvCWn39jpHaMDg6Ajdnu
Ny2ceOeANm0dJrfw+GEOE4EPegMg6p03BuAFnLaPU2h/GRX9RiWpD+O4hLZLBBEZvZrq0NQHxdc7
kJvCLUZfrl+hhVv7gYZCxwf9CfTBz9dpTvWEGghODKckUO2YuvYoh4P1qaH9phxT6CE49UpZbMEh
QRsFtQcxCIGvOzulOh97tUKo5ZnGfiKZ1zQbB7TBeAX/kiGRssLzXeomGVUUmYk4Qrn2oLfHwjnQ
ZNs3a3HFZTaOESEck9/NzMNmW02yzHA+pvdE9ghkv+8c2lCcl+iwFqMv3Ysza7Pdy+VxqMYGi2Jh
+ohvtNHubAxfqi711kFeS6fzdGli6SftpMzouBbXMJbtgLffpxsDzoSuDpctn4hfOygqECdmetnO
Qb8IMyk/tukDUfY2P1iYtr5+2BdvNbIoZHMoR10qXKWOQnJBf/yBQ8q39Z0VCKy8vF/7SgvpPRgK
fhmaOS/DyZHAGjgSzGQ+j7dolnmjvJbGLB68EyuzzCCKRFG2QeN0cvh0WySs9+vYIEDckipQM0cl
gP1k/L5DWKC5rLCnHRjMFHfk5RRYkblW7Vt4E85WLZzNyWeEpk1Hc0Nsr/GYjk+r2qRruzpzVk6Z
Am9kYlfbPPetLPElUh/xTq85/xU78wcezbMUhwd2oq/xo+kVYY1muIBlMC95BFdf69LNWhN8ISA8
3bt5e8mi8QAUNWzqthwWabFhA/NjI7mNKAuzoQxXrsLilft1duZykGY8tHUq41vVAZrfSlgGWQiV
afu+QW1D1L0IysF87zyv2F05s3OxdarXZalblQhRxMRKGqAcjDT69xGS9Pt1c4vP28kqxYk9OZGE
5yY3Zexq3tXPKWbytbwN2nzYGix/oWa9ZciOrptcCkrPvqQ4XSc25SpxTEgR/haEjYdmJ3S5tDuG
NrxQImneq81q4Lf2NWf+BuOLtUU72LS/Okf+KvjMJE/3B9RQlA2DXbjWcLWMsnRmIeuCZBVBGgRK
Z08RkwRpPUefEs3BG/Kd3wBz/FT4yPDUHxUaXNCkVrfoQ/2laWTsMXIaUQEXY6OzF0PnukNijg/b
ocC+E7MMmeKxR9pAyl4JoIRNXWsl4l16CyH/DgAHmoiIXmbeVo4Tw4nGofMoiFqNunGlrg8zeigg
42QWz7zccP52/SwtOdRTkzOHGluNUmPQGQ4+bTdy3h7b3nj6CybQnjGxiYCmzIOxDrDmOo1gYpz4
FiPy2zjJgv/OhHAJJxcCcI6OKwrKtmOVuBRpU7eGrlly2Jh6+vciZqehNdiY20RcuWgEyGBTTtC8
ir3ry1gyAkEZHDoUgm0kfufLKDKtpoUJWBap96YVdPxFlld2atkEinyA1CB8+GhqnexUa08TJq3x
MfTue5vda/TezFa4HBcaY8jWZGTo6LdbOo7z+TI6LdH1tEX2KhBC4F04KKEOwi30j75GMZLFOtyi
3fE9er++e0tH+dTszEMxnuddFSGh4j38Uv86GWvMV4ubpyIbBXAClH7zl2WoOYN0ICyUo7brwfXg
tVKP9Fdt1qRj0NjAJs0SbXT1f9mavStFpIxSocHzTV0huZo0yZ+TNEncZozyfQXSi8xtqabd8VKm
O+Y0z7JhVsEYOeMxngB0aGM6hNKQ1WEPQGaYxlz3+2rUt3obOe5U8shT8oEPwMbHKMCn6qc8rlKo
pDZkozYVe5eLpN5QjOQ8xBPUomuqf06A2tibcopcAKUxPykVPXRIpnyFVKgclnUSHywJg2s1RLju
0Mu3NphoACO0zWQ3R4MP0hYGd9uJkx9DE6lbmVjjk2Nr1sZpcy65Sq4pYaoPxbMi0+jYpQ2g5gqI
l8xcBtqmIhPwgaVaQ0pHi0on6Ael80HyoaC4bqQHaxIDkL0Rf9ZpVm2mRCH3g1qTh8yqvxGq3RYx
JJu8UWqxeVHLW5eVCWt9nUrxO5Xy7kWm/L5FKcjNhzp7Ls2MeHGupH5RGHo4pTK7l2PTchMza++d
Vi8f+njMb4ndsjs70jGDgxlI7kd5iZSTZ6WHr2jfpk12U1OJZGHdRRlzzZEMrpU1N2ZTfde67GcK
fuTcJ7R17qOcOa9pZ0+HxtRf44p8NpzpfUqcg20NlWeXaBU0Ur4xVYjfyUXUhLLUg+kIqUA1ulQj
6ZZ0CoAgLKfjDxVzk34xoGSZoEaX+tROSi8etGMUm2xrKqW9VbueH4fITho3jutxgC5MqSuekTTR
kSaQ7EACQB5TOVHCoqxBGtXhhxfGeOSJetcnCaGBNEl1DF4HxmM/sUttw9Ki23RARj7EUQ9i67FS
wNUuZepN7GjIxrtEy7dmC42JI0B20jvVjPwTi0pJc5VKjp9HuWT7PsaQQWAzmvlK2dUumhejlzbj
p7zKvkPECeoUvaOjBIZD4xMUL0a3q5wnUNNNvgG5qqwlLdgmep5WPqlqO+DmdJ8YSGAKHXX1eiSY
w8UZJQ+mTGNcK+W7VCUHMir2J9DmFTxMxsp2c7mt7+R8MuD1c96Eic2rN5IISr9cy1A5SpqgYvJz
WzsIDUBmNKo27lSs4AGXsidUgrOQxNZzI2eJZ2Ya3RYVsN5NSZ+UomAeabIE3MEGeWa5xVHMk48d
IUeIAMmp1+QtdZ2ClJ6qtxnaB0QfoJZsTfZ9Z9DkOTEGScJ8qoACIHgqwOwzGnaY5CDZMdKkdPsY
7GVcrflGlcZ9mmY2itPqoe4jFKEtDNUbafZao63kjzHBnUh5Sv1KTxPHHbuCm66TQNLPZQMl+vs4
tXZ/h0K7JfmVE0uxp1UdT444JW9mEY83SjMOm3QcSt+WtZdeAjmVXlt3zZBlfmtphasSi7pD5Dya
QGx/GVXaFYHeYqodqaKtjf7YZpm+z7oqz7YW69voraCQfnAlsJtKr3msaUA0pbEOmR+b82Gv9E1p
eRKRiipIemm6oRNLn6Iu79J9BKXkwi+UOK/DZEq05FBaiDsaQDw9jDFvhrI4ZEMNyiUjIr7Fih/4
PV+mSXvB9TvkY/TCFOOuKtqvNUvvC1rABVbK1yk2Da8r4sntDSM2NySrC46NsPlGZAHMT9RMSnH6
M303FXWffGUDYH2BAgmj4yBZmDWPUfULZAINWgPDlD7+EGbLUIfMgqK0oy/ItodXUMeaO5tGUIzF
qPJxIEbzHQAh0PjlvMZAaFUbG5uZMQnyqFaeW3DY+ZSUWZCxBDXZrBhXSlBLgfjpczR70+USDnqo
UERkGBv1xp5ayDViI2dwhtN4X1OzcMGmF6015EVcdfEMgqRHRTUFUMF5AmDzxKQVE4/6hu6c1BWk
dRATIphmUf38CI+zuR5FLL3xwACjcYImHnrGs4WSSRtNqHpTT6p9qqk3iXIXN2sjvotGwP2Hqoio
iM5rv0WqlnARCFSz7nNpv2rFBj76+joWq3g22GBA2QBAM6Zez6Ow3OCINA3wPYqJOMlNvOxJTB0B
3+InD2tTQAvRChTdMTuP7jFWNJ+a7MCCrpgq2BIJoz5InHz5L8ResIACNo4y2lnzwLWEg4lacBx7
uvOJ5s+FsZfMtQHehcrBmY1ZMkRlfZicApAZdZMfNB+j3l6PIquANa6DnhaSPV0FNyLaPJiFwBz7
+ffRJ0cycgLPzaQS3Gi6WzEEJNW90luuBYotEjMvl1YyjIVrLLYQpXFcKUClZxlGp+WDE3Xo1HVS
SKxbauMdvgHamA7Bnz9+Z5ZmKRmzup4qoifYvHGv2ZUBktcvykYNzW0SrNUJFooTuoEJPsBDAchD
SHK+l/AcTG4hMAqOnQrqorknJ5qbTu/wrWu1l6UzcmpqlmV0mVTJvcp7T9paR6ECm2/08WbwsoMW
SDtF2q3s44IDPFvarCbA5CmuNQ2qpqLhpqD0n7+nL91H5aMMa9lNVnq5Szf5dH2zO5DTOIlrawLF
h3TI2Z6Nawta28CZX8qirGkQvGMIAXUO1FWy0HhUd7UvPWCwerM2gbNQnjvdvnnnhIB2QAHpEq50
prqxmXlDg6im93vykCDsA/Di+vdaOImocsA94b+Qh52n8OPQGDUQceg8FQFr7yr1tRl7sJmtVIou
0kNDFj1D8APJYDNAaje7yLTtpWTMIPFefWahfqN7iis9xnfWC7m1bgrwua51Y+dP1tzg7D4bUWsB
nZVDuMBJ+92AfooLWm/JTVnBV57giybKhy20tk0bL6RxgcKrslprobHRoqGxmewHzehDbfxad0Ey
HrPoVVbv+05dudhL64NjhD4SqJcALpi5kKFS6BgRtEURim3jtkPiE+/sbA3DOPf6Ymmg6QKeAEQR
qMDMTn8VDVVJdAjONxMDXT3QrZm8qxO21SfjtnRijxt14BTV9vqxXDE7h6PVtYMSWYfVZTsx7tdt
BRh7vWg6dx5idYAf4KlHMxR7KZzZSXWJm0zFpxtaz5Bif/iq12ts//PrNTcgfoETAyhx1J3RmQ1U
4IgrmXfD+KMxZbfp9JXj8AEmOQ0855Zm56HVxrzivSnCJxmX2e2ey5savVChcb8b/fIHYMKhrvzp
p2xud/a+VBJFK78D5nlSX0lOfVUP8nhwJ7ZyyRZ3EiwlCKlM0K7MI7Y0tQ3Qqk21R4Ag35CIHqOx
fCia9IuKSCu4fvzmYcfHon4Zm3thajpt0ScgIK/Ic1HheEBi72PQjrpMW5s/W7rJQHWIAifw6xcp
Q2QhOdI5vpz9dQqh1ORrW9GrSDetD8ww8XMgdlY52xZXeGJ07h5jDSKzDEbVh2IHnOl9v4kf9Ptq
3/qK1+8YOvXJDeyubOzSWkHpJJvgn7B1/K/z+0DGlMexuA9y8XOwtBCquL21JrT18VPmdwFzUwpI
sYCBwtjKuZUqMqUGs/KNN95gRwMxDBDd1j4PrRt1bx7WsqPFx03w6GJiFqxLcMfn9hBXKsyeDPji
GxuAzfFO+5QdIdx5O2CiYmBu9lV/vH5AL7IlcUJPTYqNPnEs0CjBIDlYoD0nYoHkgMuAVre0tRKU
kHpX1Ru/hDJk9s1Ady8vv8rQAln5DZZ85+lvMNtkoo+dZsQaJD5elc9GKOa4QL/0yN+yg2g3afdr
AwJrBsWRPllykzYabScYLOIAo9pusToNt+hET9c0CyZB/UxV1M4aZO/yjRyU23pj7+i2DXkohw0Q
JdJ9tlmTx7rgLfn4ljbyGwu5NQZrZ7FRT1IMxVkcxxWDOemWPnXA+yqBYFZYa4su7iGiFDF7ii7T
HNzEJ6dqqxLPOe/01nXG2DfyNdKXjwG3i+v3y8hHuHTyoUZ5wA0cdbjqn9aR+eUWlfJw+szAlZ4G
6V201cpAu9F+VkH5pP6li3FifLaZQHcURpRjhfE3sZmg9/DTXXSMXDFV9Ze2E5QbGD1C2HfBkoui
uNnnytR4kKy4s7l5Y0xrJpZPB0ZBEZ9gqBDP3/mxz5wBZ96AjWz3QTB5I4FrXrR0yXENo7N8/lFE
xhA7yMwvZuUTmrNBInDP3Ru/uesDdAgEfhSjaSFYSwLFAxZ7VQx42ZedWBWH9uS81Dxvy1I2auhO
KaHmxzdvTUB2gi+r8la3c56ffly2E2Oz7dRroLhHQL4/ZgeAaPagCoxRMSRZApxWrpJ2L714CFhA
SKpaYPyYVzD0DCj/SS0UL0LLwmaaCwZKjLD5173xohXADZDEianCOZ1UVbHIhDSH4rWd5TbDa6y/
12sI0CXfYeGR0yBkgqGjOV+8mSH051oqDjvUy9kxa96uL2LRAGDL2CQLF2o+1gFabTPpObbKbHK3
TdGuWdN4X9omCwB2FRhagCTmdylilcYge6F4A4XKR3QEH2EwrZWSFoyAYgiJoBhjQ7Fs5oFwWQXr
MZ7mSsFIYPG5Y8yL+5Wocc3ILH7LwA7F0gkhTp7YewQCSG4jdzLWRH8XPgmqvUC0IAdcqGJqo4Zm
mQZ6Zgk4WGtE9W1lHUsGwPuEyVDbBrB4Pho6ZU1llpaMu18GsfNTWZO/XNonYIgBiBe1awB6z33L
kOJ7G8KjKegl1TScUHBj1lohdsGpgNQTaE3UNwBdnp/cweRRWoloWhS9dK/yk9C8H1D0qndlOO5/
l8363zf2f/E7uf/tLW3/9Q/88xuhvEnjpJv947/u0reGtORn9w/x1/79x87/0r+O9L166pr39+7u
G53/ybO/iJ//u33/W/ft7B+Cqks7/tC/N/zxve2L7vq//e03xULED7onadU9k4sf8Yf+0Mdi/uMP
+p/3j9/rmdP3f/7tjfRVJ36/OCXV337/V7sf//ybuH7/e/GDPhZz7QcU37Dm/gd+smH8HfSwgAFh
fPnjP7hqBani3/+1/XdHjCJ+gCtg52QP/9PS/9Af+v1zvBXv35p//T8AAAD//w==</cx:binary>
              </cx:geoCache>
            </cx:geography>
          </cx:layoutPr>
        </cx:series>
      </cx:plotAreaRegion>
    </cx:plotArea>
  </cx:chart>
  <cx:spPr>
    <a:noFill/>
    <a:ln>
      <a:noFill/>
    </a:ln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89107D-5A74-7B44-B056-A397AFF81BDB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D27FB-130B-6F46-985E-D0036BBD70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6251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1721FC-8626-9B40-87A0-C287204F9800}" type="datetimeFigureOut">
              <a:rPr lang="nb-NO" smtClean="0"/>
              <a:t>21.10.2026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C867C-74D3-DA41-AB5A-B5BFC94F8B7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765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Kort introduksjon av meg selv og NorSea. Budskap: Vi kommer med konkrete tall og ønsker, og vi vil bidra i KPA-arbeidet.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NorSea </a:t>
            </a:r>
            <a:r>
              <a:rPr dirty="0" err="1"/>
              <a:t>ble</a:t>
            </a:r>
            <a:r>
              <a:rPr dirty="0"/>
              <a:t> </a:t>
            </a:r>
            <a:r>
              <a:rPr dirty="0" err="1"/>
              <a:t>etablert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1965 </a:t>
            </a:r>
            <a:r>
              <a:rPr dirty="0" err="1"/>
              <a:t>som</a:t>
            </a:r>
            <a:r>
              <a:rPr dirty="0"/>
              <a:t> et av de </a:t>
            </a:r>
            <a:r>
              <a:rPr dirty="0" err="1"/>
              <a:t>første</a:t>
            </a:r>
            <a:r>
              <a:rPr dirty="0"/>
              <a:t> </a:t>
            </a:r>
            <a:r>
              <a:rPr dirty="0" err="1"/>
              <a:t>oljeserviceselskapene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Norge,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siden</a:t>
            </a:r>
            <a:r>
              <a:rPr dirty="0"/>
              <a:t> </a:t>
            </a:r>
            <a:r>
              <a:rPr dirty="0" err="1"/>
              <a:t>vokst</a:t>
            </a:r>
            <a:r>
              <a:rPr dirty="0"/>
              <a:t> </a:t>
            </a:r>
            <a:r>
              <a:rPr dirty="0" err="1"/>
              <a:t>langs</a:t>
            </a:r>
            <a:r>
              <a:rPr dirty="0"/>
              <a:t> </a:t>
            </a:r>
            <a:r>
              <a:rPr dirty="0" err="1"/>
              <a:t>kysten</a:t>
            </a:r>
            <a:r>
              <a:rPr dirty="0"/>
              <a:t> </a:t>
            </a:r>
            <a:r>
              <a:rPr dirty="0" err="1"/>
              <a:t>sammen</a:t>
            </a:r>
            <a:r>
              <a:rPr dirty="0"/>
              <a:t> med </a:t>
            </a:r>
            <a:r>
              <a:rPr dirty="0" err="1"/>
              <a:t>industrien</a:t>
            </a:r>
            <a:r>
              <a:rPr dirty="0"/>
              <a:t> –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Nordsjøen</a:t>
            </a:r>
            <a:r>
              <a:rPr dirty="0"/>
              <a:t>, </a:t>
            </a:r>
            <a:r>
              <a:rPr dirty="0" err="1"/>
              <a:t>Norskehavet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Barentshavet</a:t>
            </a:r>
            <a:r>
              <a:rPr dirty="0"/>
              <a:t>. I </a:t>
            </a:r>
            <a:r>
              <a:rPr dirty="0" err="1"/>
              <a:t>dag</a:t>
            </a:r>
            <a:r>
              <a:rPr dirty="0"/>
              <a:t> driver vi 13 </a:t>
            </a:r>
            <a:r>
              <a:rPr dirty="0" err="1"/>
              <a:t>forsyningsbaser</a:t>
            </a:r>
            <a:r>
              <a:rPr dirty="0"/>
              <a:t> </a:t>
            </a:r>
            <a:r>
              <a:rPr dirty="0" err="1"/>
              <a:t>rundt</a:t>
            </a:r>
            <a:r>
              <a:rPr dirty="0"/>
              <a:t> </a:t>
            </a:r>
            <a:r>
              <a:rPr dirty="0" err="1"/>
              <a:t>Nordsjøbassenget</a:t>
            </a:r>
            <a:r>
              <a:rPr dirty="0"/>
              <a:t>, med over 1 200 </a:t>
            </a:r>
            <a:r>
              <a:rPr dirty="0" err="1"/>
              <a:t>ansatte</a:t>
            </a:r>
            <a:r>
              <a:rPr dirty="0"/>
              <a:t>. Vi er </a:t>
            </a:r>
            <a:r>
              <a:rPr dirty="0" err="1"/>
              <a:t>også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betydelig</a:t>
            </a:r>
            <a:r>
              <a:rPr dirty="0"/>
              <a:t> </a:t>
            </a:r>
            <a:r>
              <a:rPr dirty="0" err="1"/>
              <a:t>havneeier</a:t>
            </a:r>
            <a:r>
              <a:rPr dirty="0"/>
              <a:t> med over 3 000 meter kai. </a:t>
            </a:r>
            <a:r>
              <a:rPr dirty="0" err="1"/>
              <a:t>Hovedeier</a:t>
            </a:r>
            <a:r>
              <a:rPr dirty="0"/>
              <a:t> er Wilhelmsen. </a:t>
            </a:r>
            <a:r>
              <a:rPr dirty="0" err="1"/>
              <a:t>Poenget</a:t>
            </a:r>
            <a:r>
              <a:rPr dirty="0"/>
              <a:t> for </a:t>
            </a:r>
            <a:r>
              <a:rPr dirty="0" err="1"/>
              <a:t>denne</a:t>
            </a:r>
            <a:r>
              <a:rPr dirty="0"/>
              <a:t> </a:t>
            </a:r>
            <a:r>
              <a:rPr dirty="0" err="1"/>
              <a:t>salen</a:t>
            </a:r>
            <a:r>
              <a:rPr dirty="0"/>
              <a:t>: Vi er </a:t>
            </a:r>
            <a:r>
              <a:rPr dirty="0" err="1"/>
              <a:t>både</a:t>
            </a:r>
            <a:r>
              <a:rPr dirty="0"/>
              <a:t> </a:t>
            </a:r>
            <a:r>
              <a:rPr dirty="0" err="1"/>
              <a:t>bruker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utvikler</a:t>
            </a:r>
            <a:r>
              <a:rPr dirty="0"/>
              <a:t> av </a:t>
            </a:r>
            <a:r>
              <a:rPr dirty="0" err="1"/>
              <a:t>næringsareal</a:t>
            </a:r>
            <a:r>
              <a:rPr dirty="0"/>
              <a:t>, </a:t>
            </a:r>
            <a:r>
              <a:rPr dirty="0" err="1"/>
              <a:t>og</a:t>
            </a:r>
            <a:r>
              <a:rPr dirty="0"/>
              <a:t> ser </a:t>
            </a:r>
            <a:r>
              <a:rPr dirty="0" err="1"/>
              <a:t>behovet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begge</a:t>
            </a:r>
            <a:r>
              <a:rPr dirty="0"/>
              <a:t> sider.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4FC51F-DCA8-4E85-9F24-671259E471A4}" type="slidenum">
              <a:rPr kumimoji="0" lang="de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5282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Statnett, </a:t>
            </a:r>
            <a:r>
              <a:rPr dirty="0" err="1"/>
              <a:t>Områdeplan</a:t>
            </a:r>
            <a:r>
              <a:rPr dirty="0"/>
              <a:t> </a:t>
            </a:r>
            <a:r>
              <a:rPr dirty="0" err="1"/>
              <a:t>Midt</a:t>
            </a:r>
            <a:r>
              <a:rPr dirty="0"/>
              <a:t> 2025: </a:t>
            </a:r>
            <a:r>
              <a:rPr dirty="0" err="1"/>
              <a:t>køen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NO3 </a:t>
            </a:r>
            <a:r>
              <a:rPr dirty="0" err="1"/>
              <a:t>økte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1 300 MW (2023) </a:t>
            </a:r>
            <a:r>
              <a:rPr dirty="0" err="1"/>
              <a:t>til</a:t>
            </a:r>
            <a:r>
              <a:rPr dirty="0"/>
              <a:t> 1 850 MW (</a:t>
            </a:r>
            <a:r>
              <a:rPr dirty="0" err="1"/>
              <a:t>våren</a:t>
            </a:r>
            <a:r>
              <a:rPr dirty="0"/>
              <a:t> 2025). </a:t>
            </a:r>
            <a:r>
              <a:rPr dirty="0" err="1"/>
              <a:t>Forbruk</a:t>
            </a:r>
            <a:r>
              <a:rPr dirty="0"/>
              <a:t> </a:t>
            </a:r>
            <a:r>
              <a:rPr dirty="0" err="1"/>
              <a:t>opp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5 MW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tilknyttes</a:t>
            </a:r>
            <a:r>
              <a:rPr dirty="0"/>
              <a:t> </a:t>
            </a:r>
            <a:r>
              <a:rPr dirty="0" err="1"/>
              <a:t>uten</a:t>
            </a:r>
            <a:r>
              <a:rPr dirty="0"/>
              <a:t> </a:t>
            </a:r>
            <a:r>
              <a:rPr dirty="0" err="1"/>
              <a:t>søknad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Statnett, men </a:t>
            </a:r>
            <a:r>
              <a:rPr dirty="0" err="1"/>
              <a:t>må</a:t>
            </a:r>
            <a:r>
              <a:rPr dirty="0"/>
              <a:t> </a:t>
            </a:r>
            <a:r>
              <a:rPr dirty="0" err="1"/>
              <a:t>godkjennes</a:t>
            </a:r>
            <a:r>
              <a:rPr dirty="0"/>
              <a:t> av </a:t>
            </a:r>
            <a:r>
              <a:rPr dirty="0" err="1"/>
              <a:t>regionalt</a:t>
            </a:r>
            <a:r>
              <a:rPr dirty="0"/>
              <a:t> </a:t>
            </a:r>
            <a:r>
              <a:rPr dirty="0" err="1"/>
              <a:t>nettselskap</a:t>
            </a:r>
            <a:r>
              <a:rPr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NorSea </a:t>
            </a:r>
            <a:r>
              <a:rPr dirty="0" err="1"/>
              <a:t>bidrar</a:t>
            </a:r>
            <a:r>
              <a:rPr dirty="0"/>
              <a:t> </a:t>
            </a:r>
            <a:r>
              <a:rPr dirty="0" err="1"/>
              <a:t>gjerne</a:t>
            </a:r>
            <a:r>
              <a:rPr dirty="0"/>
              <a:t>: vi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arealet</a:t>
            </a:r>
            <a:r>
              <a:rPr dirty="0"/>
              <a:t> og </a:t>
            </a:r>
            <a:r>
              <a:rPr dirty="0" err="1"/>
              <a:t>kaiene</a:t>
            </a:r>
            <a:r>
              <a:rPr dirty="0"/>
              <a:t>, og </a:t>
            </a:r>
            <a:r>
              <a:rPr dirty="0" err="1"/>
              <a:t>vil</a:t>
            </a:r>
            <a:r>
              <a:rPr dirty="0"/>
              <a:t> </a:t>
            </a:r>
            <a:r>
              <a:rPr dirty="0" err="1"/>
              <a:t>være</a:t>
            </a:r>
            <a:r>
              <a:rPr dirty="0"/>
              <a:t> med </a:t>
            </a:r>
            <a:r>
              <a:rPr dirty="0" err="1"/>
              <a:t>på</a:t>
            </a:r>
            <a:r>
              <a:rPr dirty="0"/>
              <a:t> å </a:t>
            </a:r>
            <a:r>
              <a:rPr dirty="0" err="1"/>
              <a:t>utvikle</a:t>
            </a:r>
            <a:r>
              <a:rPr dirty="0"/>
              <a:t> </a:t>
            </a:r>
            <a:r>
              <a:rPr dirty="0" err="1"/>
              <a:t>infrastruktur</a:t>
            </a:r>
            <a:r>
              <a:rPr dirty="0"/>
              <a:t> og </a:t>
            </a:r>
            <a:r>
              <a:rPr dirty="0" err="1"/>
              <a:t>samarbeid</a:t>
            </a:r>
            <a:r>
              <a:rPr dirty="0"/>
              <a:t> med </a:t>
            </a:r>
            <a:r>
              <a:rPr dirty="0" err="1"/>
              <a:t>kommunen</a:t>
            </a:r>
            <a:r>
              <a:rPr dirty="0"/>
              <a:t>, </a:t>
            </a:r>
            <a:r>
              <a:rPr dirty="0" err="1"/>
              <a:t>fylket</a:t>
            </a:r>
            <a:r>
              <a:rPr dirty="0"/>
              <a:t> og </a:t>
            </a:r>
            <a:r>
              <a:rPr dirty="0" err="1"/>
              <a:t>nettselskapet</a:t>
            </a:r>
            <a:r>
              <a:rPr dirty="0"/>
              <a:t>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5" Type="http://schemas.openxmlformats.org/officeDocument/2006/relationships/image" Target="../media/image7.jpeg"/><Relationship Id="rId4" Type="http://schemas.openxmlformats.org/officeDocument/2006/relationships/image" Target="../media/image5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5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with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44891" y="3554115"/>
            <a:ext cx="4878336" cy="25713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400"/>
              </a:lnSpc>
              <a:buNone/>
              <a:defRPr sz="2000" b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introduction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-7278" y="-19666"/>
            <a:ext cx="5563126" cy="6877665"/>
          </a:xfrm>
          <a:custGeom>
            <a:avLst/>
            <a:gdLst>
              <a:gd name="connsiteX0" fmla="*/ 0 w 5555849"/>
              <a:gd name="connsiteY0" fmla="*/ 6858000 h 6858000"/>
              <a:gd name="connsiteX1" fmla="*/ 1388962 w 5555849"/>
              <a:gd name="connsiteY1" fmla="*/ 0 h 6858000"/>
              <a:gd name="connsiteX2" fmla="*/ 5555849 w 5555849"/>
              <a:gd name="connsiteY2" fmla="*/ 0 h 6858000"/>
              <a:gd name="connsiteX3" fmla="*/ 4166887 w 5555849"/>
              <a:gd name="connsiteY3" fmla="*/ 6858000 h 6858000"/>
              <a:gd name="connsiteX4" fmla="*/ 0 w 5555849"/>
              <a:gd name="connsiteY4" fmla="*/ 6858000 h 6858000"/>
              <a:gd name="connsiteX0" fmla="*/ 0 w 5555849"/>
              <a:gd name="connsiteY0" fmla="*/ 6867832 h 6867832"/>
              <a:gd name="connsiteX1" fmla="*/ 2614 w 5555849"/>
              <a:gd name="connsiteY1" fmla="*/ 0 h 6867832"/>
              <a:gd name="connsiteX2" fmla="*/ 5555849 w 5555849"/>
              <a:gd name="connsiteY2" fmla="*/ 9832 h 6867832"/>
              <a:gd name="connsiteX3" fmla="*/ 4166887 w 5555849"/>
              <a:gd name="connsiteY3" fmla="*/ 6867832 h 6867832"/>
              <a:gd name="connsiteX4" fmla="*/ 0 w 5555849"/>
              <a:gd name="connsiteY4" fmla="*/ 6867832 h 6867832"/>
              <a:gd name="connsiteX0" fmla="*/ 7277 w 5563126"/>
              <a:gd name="connsiteY0" fmla="*/ 6877664 h 6877664"/>
              <a:gd name="connsiteX1" fmla="*/ 59 w 5563126"/>
              <a:gd name="connsiteY1" fmla="*/ 0 h 6877664"/>
              <a:gd name="connsiteX2" fmla="*/ 5563126 w 5563126"/>
              <a:gd name="connsiteY2" fmla="*/ 19664 h 6877664"/>
              <a:gd name="connsiteX3" fmla="*/ 4174164 w 5563126"/>
              <a:gd name="connsiteY3" fmla="*/ 6877664 h 6877664"/>
              <a:gd name="connsiteX4" fmla="*/ 7277 w 5563126"/>
              <a:gd name="connsiteY4" fmla="*/ 6877664 h 6877664"/>
              <a:gd name="connsiteX0" fmla="*/ 0 w 5555849"/>
              <a:gd name="connsiteY0" fmla="*/ 6858000 h 6858000"/>
              <a:gd name="connsiteX1" fmla="*/ 317246 w 5555849"/>
              <a:gd name="connsiteY1" fmla="*/ 226142 h 6858000"/>
              <a:gd name="connsiteX2" fmla="*/ 5555849 w 5555849"/>
              <a:gd name="connsiteY2" fmla="*/ 0 h 6858000"/>
              <a:gd name="connsiteX3" fmla="*/ 4166887 w 5555849"/>
              <a:gd name="connsiteY3" fmla="*/ 6858000 h 6858000"/>
              <a:gd name="connsiteX4" fmla="*/ 0 w 5555849"/>
              <a:gd name="connsiteY4" fmla="*/ 6858000 h 6858000"/>
              <a:gd name="connsiteX0" fmla="*/ 7277 w 5563126"/>
              <a:gd name="connsiteY0" fmla="*/ 6877665 h 6877665"/>
              <a:gd name="connsiteX1" fmla="*/ 59 w 5563126"/>
              <a:gd name="connsiteY1" fmla="*/ 0 h 6877665"/>
              <a:gd name="connsiteX2" fmla="*/ 5563126 w 5563126"/>
              <a:gd name="connsiteY2" fmla="*/ 19665 h 6877665"/>
              <a:gd name="connsiteX3" fmla="*/ 4174164 w 5563126"/>
              <a:gd name="connsiteY3" fmla="*/ 6877665 h 6877665"/>
              <a:gd name="connsiteX4" fmla="*/ 7277 w 5563126"/>
              <a:gd name="connsiteY4" fmla="*/ 6877665 h 687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3126" h="6877665">
                <a:moveTo>
                  <a:pt x="7277" y="6877665"/>
                </a:moveTo>
                <a:cubicBezTo>
                  <a:pt x="8148" y="4588388"/>
                  <a:pt x="-812" y="2289277"/>
                  <a:pt x="59" y="0"/>
                </a:cubicBezTo>
                <a:lnTo>
                  <a:pt x="5563126" y="19665"/>
                </a:lnTo>
                <a:lnTo>
                  <a:pt x="4174164" y="6877665"/>
                </a:lnTo>
                <a:lnTo>
                  <a:pt x="7277" y="6877665"/>
                </a:lnTo>
                <a:close/>
              </a:path>
            </a:pathLst>
          </a:cu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B97310-E28C-49E6-9F3D-D57A267B2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E634736-FCF0-485E-B26C-CC085F7D3F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49" y="918370"/>
            <a:ext cx="158115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AB7BEE6-852A-4370-891D-53A6D96D4981}" type="datetime1">
              <a:rPr lang="nb-NO" smtClean="0"/>
              <a:t>21.10.2026</a:t>
            </a:fld>
            <a:endParaRPr lang="nb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5A081B-0BC0-4A07-8410-5E036364E148}"/>
              </a:ext>
            </a:extLst>
          </p:cNvPr>
          <p:cNvSpPr/>
          <p:nvPr userDrawn="1"/>
        </p:nvSpPr>
        <p:spPr>
          <a:xfrm>
            <a:off x="11210306" y="6347360"/>
            <a:ext cx="718458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735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-17081" y="-19666"/>
            <a:ext cx="5572929" cy="6877665"/>
          </a:xfrm>
          <a:custGeom>
            <a:avLst/>
            <a:gdLst>
              <a:gd name="connsiteX0" fmla="*/ 0 w 5555849"/>
              <a:gd name="connsiteY0" fmla="*/ 6858000 h 6858000"/>
              <a:gd name="connsiteX1" fmla="*/ 1388962 w 5555849"/>
              <a:gd name="connsiteY1" fmla="*/ 0 h 6858000"/>
              <a:gd name="connsiteX2" fmla="*/ 5555849 w 5555849"/>
              <a:gd name="connsiteY2" fmla="*/ 0 h 6858000"/>
              <a:gd name="connsiteX3" fmla="*/ 4166887 w 5555849"/>
              <a:gd name="connsiteY3" fmla="*/ 6858000 h 6858000"/>
              <a:gd name="connsiteX4" fmla="*/ 0 w 5555849"/>
              <a:gd name="connsiteY4" fmla="*/ 6858000 h 6858000"/>
              <a:gd name="connsiteX0" fmla="*/ 0 w 5555849"/>
              <a:gd name="connsiteY0" fmla="*/ 6858000 h 6858000"/>
              <a:gd name="connsiteX1" fmla="*/ 2614 w 5555849"/>
              <a:gd name="connsiteY1" fmla="*/ 9832 h 6858000"/>
              <a:gd name="connsiteX2" fmla="*/ 5555849 w 5555849"/>
              <a:gd name="connsiteY2" fmla="*/ 0 h 6858000"/>
              <a:gd name="connsiteX3" fmla="*/ 4166887 w 5555849"/>
              <a:gd name="connsiteY3" fmla="*/ 6858000 h 6858000"/>
              <a:gd name="connsiteX4" fmla="*/ 0 w 5555849"/>
              <a:gd name="connsiteY4" fmla="*/ 6858000 h 6858000"/>
              <a:gd name="connsiteX0" fmla="*/ 17080 w 5572929"/>
              <a:gd name="connsiteY0" fmla="*/ 6877665 h 6877665"/>
              <a:gd name="connsiteX1" fmla="*/ 29 w 5572929"/>
              <a:gd name="connsiteY1" fmla="*/ 0 h 6877665"/>
              <a:gd name="connsiteX2" fmla="*/ 5572929 w 5572929"/>
              <a:gd name="connsiteY2" fmla="*/ 19665 h 6877665"/>
              <a:gd name="connsiteX3" fmla="*/ 4183967 w 5572929"/>
              <a:gd name="connsiteY3" fmla="*/ 6877665 h 6877665"/>
              <a:gd name="connsiteX4" fmla="*/ 17080 w 5572929"/>
              <a:gd name="connsiteY4" fmla="*/ 6877665 h 687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2929" h="6877665">
                <a:moveTo>
                  <a:pt x="17080" y="6877665"/>
                </a:moveTo>
                <a:cubicBezTo>
                  <a:pt x="17951" y="4594942"/>
                  <a:pt x="-842" y="2282723"/>
                  <a:pt x="29" y="0"/>
                </a:cubicBezTo>
                <a:lnTo>
                  <a:pt x="5572929" y="19665"/>
                </a:lnTo>
                <a:lnTo>
                  <a:pt x="4183967" y="6877665"/>
                </a:lnTo>
                <a:lnTo>
                  <a:pt x="17080" y="6877665"/>
                </a:lnTo>
                <a:close/>
              </a:path>
            </a:pathLst>
          </a:cu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444891" y="3528045"/>
            <a:ext cx="4878336" cy="1833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 sz="2000" b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introduction</a:t>
            </a:r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7753041" y="5643409"/>
            <a:ext cx="1131017" cy="83661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6444891" y="5643409"/>
            <a:ext cx="1131017" cy="83661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9061191" y="5643409"/>
            <a:ext cx="1131017" cy="83661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10368464" y="5643409"/>
            <a:ext cx="1131017" cy="83661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F37126-4C60-4A36-992A-04D47401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7C3B68A-A208-4F51-8AA9-D93E1762A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49" y="918370"/>
            <a:ext cx="158115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D8D2B0C-1993-4FAA-97A1-B6EF85BADC87}" type="datetime1">
              <a:rPr lang="nb-NO" smtClean="0"/>
              <a:t>21.10.2026</a:t>
            </a:fld>
            <a:endParaRPr lang="nb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084E14-C0EA-4AB6-947C-30F6AB47A590}"/>
              </a:ext>
            </a:extLst>
          </p:cNvPr>
          <p:cNvSpPr/>
          <p:nvPr userDrawn="1"/>
        </p:nvSpPr>
        <p:spPr>
          <a:xfrm>
            <a:off x="11457914" y="6347360"/>
            <a:ext cx="429283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144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with small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041058" y="1632154"/>
            <a:ext cx="7282169" cy="17385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400" b="1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section heading</a:t>
            </a:r>
            <a:endParaRPr lang="nb-NO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1058" y="3554115"/>
            <a:ext cx="7282169" cy="25713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400"/>
              </a:lnSpc>
              <a:buNone/>
              <a:defRPr sz="2000" b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introduction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-9832" y="-19664"/>
            <a:ext cx="2104103" cy="6877664"/>
          </a:xfrm>
          <a:custGeom>
            <a:avLst/>
            <a:gdLst>
              <a:gd name="connsiteX0" fmla="*/ 0 w 2084439"/>
              <a:gd name="connsiteY0" fmla="*/ 6858000 h 6858000"/>
              <a:gd name="connsiteX1" fmla="*/ 521110 w 2084439"/>
              <a:gd name="connsiteY1" fmla="*/ 0 h 6858000"/>
              <a:gd name="connsiteX2" fmla="*/ 2084439 w 2084439"/>
              <a:gd name="connsiteY2" fmla="*/ 0 h 6858000"/>
              <a:gd name="connsiteX3" fmla="*/ 1563329 w 2084439"/>
              <a:gd name="connsiteY3" fmla="*/ 6858000 h 6858000"/>
              <a:gd name="connsiteX4" fmla="*/ 0 w 2084439"/>
              <a:gd name="connsiteY4" fmla="*/ 6858000 h 6858000"/>
              <a:gd name="connsiteX0" fmla="*/ 9832 w 2094271"/>
              <a:gd name="connsiteY0" fmla="*/ 6867832 h 6867832"/>
              <a:gd name="connsiteX1" fmla="*/ 0 w 2094271"/>
              <a:gd name="connsiteY1" fmla="*/ 0 h 6867832"/>
              <a:gd name="connsiteX2" fmla="*/ 2094271 w 2094271"/>
              <a:gd name="connsiteY2" fmla="*/ 9832 h 6867832"/>
              <a:gd name="connsiteX3" fmla="*/ 1573161 w 2094271"/>
              <a:gd name="connsiteY3" fmla="*/ 6867832 h 6867832"/>
              <a:gd name="connsiteX4" fmla="*/ 9832 w 2094271"/>
              <a:gd name="connsiteY4" fmla="*/ 6867832 h 686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4271" h="6867832">
                <a:moveTo>
                  <a:pt x="9832" y="6867832"/>
                </a:moveTo>
                <a:cubicBezTo>
                  <a:pt x="6555" y="4578555"/>
                  <a:pt x="3277" y="2289277"/>
                  <a:pt x="0" y="0"/>
                </a:cubicBezTo>
                <a:lnTo>
                  <a:pt x="2094271" y="9832"/>
                </a:lnTo>
                <a:lnTo>
                  <a:pt x="1573161" y="6867832"/>
                </a:lnTo>
                <a:lnTo>
                  <a:pt x="9832" y="6867832"/>
                </a:lnTo>
                <a:close/>
              </a:path>
            </a:pathLst>
          </a:cu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ECAE14C-07FA-4E01-9E7C-72B614183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49" y="918370"/>
            <a:ext cx="158115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7910A7FA-6AF3-48C8-968B-0693314DC795}" type="datetime1">
              <a:rPr lang="nb-NO" smtClean="0"/>
              <a:t>21.10.2026</a:t>
            </a:fld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B20AFA-F204-456E-BE89-471B928586D9}"/>
              </a:ext>
            </a:extLst>
          </p:cNvPr>
          <p:cNvSpPr/>
          <p:nvPr userDrawn="1"/>
        </p:nvSpPr>
        <p:spPr>
          <a:xfrm>
            <a:off x="11210306" y="6347360"/>
            <a:ext cx="718458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360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clea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4041058" y="1632154"/>
            <a:ext cx="7282169" cy="17385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400" b="1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section heading</a:t>
            </a:r>
            <a:endParaRPr lang="nb-NO"/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1058" y="3554115"/>
            <a:ext cx="7282169" cy="25713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400"/>
              </a:lnSpc>
              <a:buNone/>
              <a:defRPr sz="2000" b="0" baseline="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Click to edit introduction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C53A8-771E-4CF6-9002-CA019BF616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49" y="918370"/>
            <a:ext cx="158115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A74C85F-0722-49BA-B0D1-CCD0BFDA7DE3}" type="datetime1">
              <a:rPr lang="nb-NO" smtClean="0"/>
              <a:t>21.10.2026</a:t>
            </a:fld>
            <a:endParaRPr lang="nb-NO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F009F6-FB60-4AE4-9EED-EDD126FF2D11}"/>
              </a:ext>
            </a:extLst>
          </p:cNvPr>
          <p:cNvSpPr/>
          <p:nvPr userDrawn="1"/>
        </p:nvSpPr>
        <p:spPr>
          <a:xfrm>
            <a:off x="11210306" y="6347360"/>
            <a:ext cx="718458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686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light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9788" y="1130712"/>
            <a:ext cx="10483439" cy="4994786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baseline="0">
                <a:solidFill>
                  <a:schemeClr val="bg2">
                    <a:lumMod val="50000"/>
                  </a:schemeClr>
                </a:solidFill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 i="1"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Fifth level</a:t>
            </a: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205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rge with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666270" y="1140543"/>
            <a:ext cx="4623053" cy="114054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1">
                <a:solidFill>
                  <a:schemeClr val="tx1"/>
                </a:solidFill>
              </a:defRPr>
            </a:lvl1pPr>
            <a:lvl2pPr marL="400050" indent="-204788">
              <a:buFont typeface="Arial" charset="0"/>
              <a:buChar char="•"/>
              <a:tabLst/>
              <a:defRPr sz="1800" b="0">
                <a:solidFill>
                  <a:schemeClr val="bg2">
                    <a:lumMod val="50000"/>
                  </a:schemeClr>
                </a:solidFill>
              </a:defRPr>
            </a:lvl2pPr>
            <a:lvl3pPr marL="712788" indent="-166688">
              <a:buFont typeface="Arial" charset="0"/>
              <a:buChar char="•"/>
              <a:tabLst/>
              <a:defRPr sz="1600" b="0">
                <a:solidFill>
                  <a:schemeClr val="bg2">
                    <a:lumMod val="50000"/>
                  </a:schemeClr>
                </a:solidFill>
              </a:defRPr>
            </a:lvl3pPr>
            <a:lvl4pPr marL="1073150" indent="-176213">
              <a:buFont typeface="Wingdings" charset="2"/>
              <a:buChar char="§"/>
              <a:tabLst/>
              <a:defRPr sz="1400" b="0">
                <a:solidFill>
                  <a:schemeClr val="bg1"/>
                </a:solidFill>
              </a:defRPr>
            </a:lvl4pPr>
            <a:lvl5pPr marL="1425575" indent="-176213">
              <a:buFont typeface="Wingdings" charset="2"/>
              <a:buChar char="§"/>
              <a:tabLst/>
              <a:defRPr sz="1400" b="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/>
              <a:t>Click to edit title</a:t>
            </a:r>
            <a:endParaRPr lang="nb-NO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105832" cy="68579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666270" y="2458065"/>
            <a:ext cx="4623053" cy="38050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8509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poi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666270" y="1612491"/>
            <a:ext cx="4623053" cy="4552336"/>
          </a:xfrm>
          <a:prstGeom prst="rect">
            <a:avLst/>
          </a:prstGeom>
        </p:spPr>
        <p:txBody>
          <a:bodyPr>
            <a:normAutofit/>
          </a:bodyPr>
          <a:lstStyle>
            <a:lvl1pPr marL="273050" marR="0" indent="-273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charset="0"/>
              <a:buChar char="•"/>
              <a:tabLst/>
              <a:defRPr sz="2000" b="1" baseline="0">
                <a:solidFill>
                  <a:schemeClr val="tx1"/>
                </a:solidFill>
              </a:defRPr>
            </a:lvl1pPr>
            <a:lvl2pPr marL="449263" indent="-176213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charset="0"/>
              <a:buChar char="•"/>
              <a:tabLst/>
              <a:defRPr sz="1800" b="0">
                <a:solidFill>
                  <a:schemeClr val="bg2">
                    <a:lumMod val="50000"/>
                  </a:schemeClr>
                </a:solidFill>
              </a:defRPr>
            </a:lvl2pPr>
            <a:lvl3pPr marL="712788" indent="-166688">
              <a:buFont typeface="Wingdings" charset="2"/>
              <a:buChar char="§"/>
              <a:tabLst/>
              <a:defRPr sz="1600" b="0">
                <a:solidFill>
                  <a:schemeClr val="bg1"/>
                </a:solidFill>
              </a:defRPr>
            </a:lvl3pPr>
            <a:lvl4pPr marL="1073150" indent="-176213">
              <a:buFont typeface="Wingdings" charset="2"/>
              <a:buChar char="§"/>
              <a:tabLst/>
              <a:defRPr sz="1400" b="0">
                <a:solidFill>
                  <a:schemeClr val="bg1"/>
                </a:solidFill>
              </a:defRPr>
            </a:lvl4pPr>
            <a:lvl5pPr marL="1425575" indent="-176213">
              <a:buFont typeface="Wingdings" charset="2"/>
              <a:buChar char="§"/>
              <a:tabLst/>
              <a:defRPr sz="1400" b="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/>
              <a:t>Click to edit text</a:t>
            </a:r>
            <a:endParaRPr lang="en-GB"/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1612491"/>
            <a:ext cx="6105832" cy="455233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313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839788" y="1514168"/>
            <a:ext cx="5049735" cy="4748980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spcAft>
                <a:spcPts val="500"/>
              </a:spcAft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  <p:sp>
        <p:nvSpPr>
          <p:cNvPr id="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277027" y="1514168"/>
            <a:ext cx="5049735" cy="4748980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spcAft>
                <a:spcPts val="500"/>
              </a:spcAft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48610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  <p:sp>
        <p:nvSpPr>
          <p:cNvPr id="6" name="Plassholder for bilde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130300"/>
            <a:ext cx="11317288" cy="57277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Tap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9392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diagram 2"/>
          <p:cNvSpPr>
            <a:spLocks noGrp="1"/>
          </p:cNvSpPr>
          <p:nvPr>
            <p:ph type="chart" sz="quarter" idx="10" hasCustomPrompt="1"/>
          </p:nvPr>
        </p:nvSpPr>
        <p:spPr>
          <a:xfrm>
            <a:off x="839788" y="1130300"/>
            <a:ext cx="10477500" cy="50546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Tap icon to add chart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083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abell 2"/>
          <p:cNvSpPr>
            <a:spLocks noGrp="1"/>
          </p:cNvSpPr>
          <p:nvPr>
            <p:ph type="tbl" sz="quarter" idx="11" hasCustomPrompt="1"/>
          </p:nvPr>
        </p:nvSpPr>
        <p:spPr>
          <a:xfrm>
            <a:off x="839788" y="1130300"/>
            <a:ext cx="10477500" cy="50546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Tap icon to add table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974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0826" y="1366690"/>
            <a:ext cx="6656439" cy="3836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name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40826" y="1831116"/>
            <a:ext cx="6656439" cy="10497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text</a:t>
            </a:r>
            <a:endParaRPr lang="en-GB"/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2273019" y="1366691"/>
            <a:ext cx="1630387" cy="1514162"/>
          </a:xfrm>
          <a:prstGeom prst="round2Diag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  <p:sp>
        <p:nvSpPr>
          <p:cNvPr id="36" name="Text Placeholder 2"/>
          <p:cNvSpPr>
            <a:spLocks noGrp="1"/>
          </p:cNvSpPr>
          <p:nvPr>
            <p:ph type="body" idx="11" hasCustomPrompt="1"/>
          </p:nvPr>
        </p:nvSpPr>
        <p:spPr>
          <a:xfrm>
            <a:off x="4640826" y="3028344"/>
            <a:ext cx="6656439" cy="3836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name</a:t>
            </a:r>
          </a:p>
        </p:txBody>
      </p:sp>
      <p:sp>
        <p:nvSpPr>
          <p:cNvPr id="37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4640826" y="3492770"/>
            <a:ext cx="6656439" cy="10497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text</a:t>
            </a:r>
            <a:endParaRPr lang="en-GB"/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38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273019" y="3028345"/>
            <a:ext cx="1630387" cy="1514162"/>
          </a:xfrm>
          <a:prstGeom prst="round2Diag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3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4640826" y="4689995"/>
            <a:ext cx="6656439" cy="3836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name</a:t>
            </a:r>
          </a:p>
        </p:txBody>
      </p:sp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4640826" y="5154421"/>
            <a:ext cx="6656439" cy="10497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edit text</a:t>
            </a:r>
            <a:endParaRPr lang="en-GB"/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2273019" y="4689996"/>
            <a:ext cx="1630387" cy="1514162"/>
          </a:xfrm>
          <a:prstGeom prst="round2Diag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8626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3470787"/>
            <a:ext cx="5157787" cy="77459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4245382"/>
            <a:ext cx="5157787" cy="19442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3470787"/>
            <a:ext cx="5183188" cy="77459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839788" y="1130711"/>
            <a:ext cx="5157787" cy="226679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 hasCustomPrompt="1"/>
          </p:nvPr>
        </p:nvSpPr>
        <p:spPr>
          <a:xfrm>
            <a:off x="6172200" y="1130712"/>
            <a:ext cx="5183188" cy="2266790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172200" y="4245382"/>
            <a:ext cx="5183188" cy="19442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435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3470787"/>
            <a:ext cx="3388082" cy="7844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4255214"/>
            <a:ext cx="3388081" cy="193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399068" y="3470787"/>
            <a:ext cx="3388081" cy="78442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839788" y="1130711"/>
            <a:ext cx="3388083" cy="226679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4399068" y="4255214"/>
            <a:ext cx="3388081" cy="193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58347" y="3470787"/>
            <a:ext cx="3368416" cy="78442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958347" y="4255214"/>
            <a:ext cx="3368415" cy="193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7944465" y="1130711"/>
            <a:ext cx="3382297" cy="226679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19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4399068" y="1130711"/>
            <a:ext cx="3388081" cy="226679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157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3470787"/>
            <a:ext cx="2555591" cy="7844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4255215"/>
            <a:ext cx="2555591" cy="19344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17" name="Picture Placeholder 10"/>
          <p:cNvSpPr>
            <a:spLocks noGrp="1"/>
          </p:cNvSpPr>
          <p:nvPr>
            <p:ph type="pic" sz="quarter" idx="15" hasCustomPrompt="1"/>
          </p:nvPr>
        </p:nvSpPr>
        <p:spPr>
          <a:xfrm>
            <a:off x="8790038" y="1130708"/>
            <a:ext cx="2555591" cy="226679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21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6149208" y="1130708"/>
            <a:ext cx="2555591" cy="226679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22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3488714" y="1130708"/>
            <a:ext cx="2555591" cy="226679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23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839788" y="1130708"/>
            <a:ext cx="2555591" cy="226679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3488714" y="3470787"/>
            <a:ext cx="2555591" cy="7844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6149207" y="3470787"/>
            <a:ext cx="2555591" cy="7844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8789965" y="3470787"/>
            <a:ext cx="2555591" cy="7844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27" name="Content Placeholder 3"/>
          <p:cNvSpPr>
            <a:spLocks noGrp="1"/>
          </p:cNvSpPr>
          <p:nvPr>
            <p:ph sz="half" idx="22" hasCustomPrompt="1"/>
          </p:nvPr>
        </p:nvSpPr>
        <p:spPr>
          <a:xfrm>
            <a:off x="3488713" y="4255215"/>
            <a:ext cx="2555591" cy="19344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28" name="Content Placeholder 3"/>
          <p:cNvSpPr>
            <a:spLocks noGrp="1"/>
          </p:cNvSpPr>
          <p:nvPr>
            <p:ph sz="half" idx="23" hasCustomPrompt="1"/>
          </p:nvPr>
        </p:nvSpPr>
        <p:spPr>
          <a:xfrm>
            <a:off x="6149206" y="4255215"/>
            <a:ext cx="2555591" cy="19344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 hasCustomPrompt="1"/>
          </p:nvPr>
        </p:nvSpPr>
        <p:spPr>
          <a:xfrm>
            <a:off x="8789964" y="4255215"/>
            <a:ext cx="2555591" cy="19344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28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ortant 3 points with pictur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3470787"/>
            <a:ext cx="3388082" cy="7844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4255214"/>
            <a:ext cx="3388081" cy="193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399068" y="3470787"/>
            <a:ext cx="3388081" cy="78442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4399068" y="4255214"/>
            <a:ext cx="3388081" cy="193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7958347" y="3470787"/>
            <a:ext cx="3368416" cy="78442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958347" y="4255214"/>
            <a:ext cx="3368415" cy="193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200">
                <a:solidFill>
                  <a:schemeClr val="bg2">
                    <a:lumMod val="50000"/>
                  </a:schemeClr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6" hasCustomPrompt="1"/>
          </p:nvPr>
        </p:nvSpPr>
        <p:spPr>
          <a:xfrm>
            <a:off x="1" y="1130711"/>
            <a:ext cx="11326762" cy="226679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073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and text no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469626" y="2458065"/>
            <a:ext cx="4859026" cy="38050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spcAft>
                <a:spcPts val="500"/>
              </a:spcAft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839788" y="2458065"/>
            <a:ext cx="4860000" cy="38050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spcAft>
                <a:spcPts val="500"/>
              </a:spcAft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  <p:sp>
        <p:nvSpPr>
          <p:cNvPr id="11" name="Plassholder for tekst 7"/>
          <p:cNvSpPr>
            <a:spLocks noGrp="1"/>
          </p:cNvSpPr>
          <p:nvPr>
            <p:ph type="body" sz="quarter" idx="16" hasCustomPrompt="1"/>
          </p:nvPr>
        </p:nvSpPr>
        <p:spPr>
          <a:xfrm>
            <a:off x="839788" y="1130711"/>
            <a:ext cx="4859337" cy="1141413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b="1" baseline="0">
                <a:solidFill>
                  <a:schemeClr val="tx1"/>
                </a:solidFill>
              </a:defRPr>
            </a:lvl1pPr>
            <a:lvl2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2pPr>
            <a:lvl3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3pPr>
            <a:lvl4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4pPr>
            <a:lvl5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GB" noProof="0"/>
              <a:t>Click to edit sub title</a:t>
            </a:r>
          </a:p>
        </p:txBody>
      </p:sp>
      <p:sp>
        <p:nvSpPr>
          <p:cNvPr id="12" name="Plassholder for tekst 7"/>
          <p:cNvSpPr>
            <a:spLocks noGrp="1"/>
          </p:cNvSpPr>
          <p:nvPr>
            <p:ph type="body" sz="quarter" idx="17" hasCustomPrompt="1"/>
          </p:nvPr>
        </p:nvSpPr>
        <p:spPr>
          <a:xfrm>
            <a:off x="6469315" y="1130711"/>
            <a:ext cx="4859337" cy="1141413"/>
          </a:xfr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b="1">
                <a:solidFill>
                  <a:schemeClr val="tx1"/>
                </a:solidFill>
              </a:defRPr>
            </a:lvl1pPr>
            <a:lvl2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2pPr>
            <a:lvl3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3pPr>
            <a:lvl4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4pPr>
            <a:lvl5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GB" noProof="0"/>
              <a:t>Click to edit sub title</a:t>
            </a:r>
          </a:p>
        </p:txBody>
      </p:sp>
    </p:spTree>
    <p:extLst>
      <p:ext uri="{BB962C8B-B14F-4D97-AF65-F5344CB8AC3E}">
        <p14:creationId xmlns:p14="http://schemas.microsoft.com/office/powerpoint/2010/main" val="2154504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ing and text no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469626" y="1894819"/>
            <a:ext cx="4859026" cy="43683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spcAft>
                <a:spcPts val="500"/>
              </a:spcAft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839788" y="1894819"/>
            <a:ext cx="4860000" cy="43683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500"/>
              </a:spcAft>
              <a:buFontTx/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spcAft>
                <a:spcPts val="500"/>
              </a:spcAft>
              <a:buFont typeface="Arial" charset="0"/>
              <a:buChar char="•"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  <a:p>
            <a:pPr lvl="1"/>
            <a:r>
              <a:rPr lang="en-GB" noProof="0"/>
              <a:t>Second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  <p:sp>
        <p:nvSpPr>
          <p:cNvPr id="11" name="Plassholder for tekst 7"/>
          <p:cNvSpPr>
            <a:spLocks noGrp="1"/>
          </p:cNvSpPr>
          <p:nvPr>
            <p:ph type="body" sz="quarter" idx="16" hasCustomPrompt="1"/>
          </p:nvPr>
        </p:nvSpPr>
        <p:spPr>
          <a:xfrm>
            <a:off x="839788" y="1130712"/>
            <a:ext cx="4859337" cy="537771"/>
          </a:xfrm>
          <a:solidFill>
            <a:schemeClr val="accent1"/>
          </a:solidFill>
        </p:spPr>
        <p:txBody>
          <a:bodyPr vert="horz" lIns="91440" tIns="45720" rIns="91440" bIns="45720" rtlCol="0" anchor="t">
            <a:normAutofit/>
          </a:bodyPr>
          <a:lstStyle>
            <a:lvl1pPr>
              <a:defRPr lang="en-GB" sz="1800" b="1" kern="1200" noProof="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</a:pPr>
            <a:r>
              <a:rPr lang="en-GB" noProof="0"/>
              <a:t>Click to edit sub title</a:t>
            </a:r>
          </a:p>
        </p:txBody>
      </p:sp>
      <p:sp>
        <p:nvSpPr>
          <p:cNvPr id="12" name="Plassholder for tekst 7"/>
          <p:cNvSpPr>
            <a:spLocks noGrp="1"/>
          </p:cNvSpPr>
          <p:nvPr>
            <p:ph type="body" sz="quarter" idx="17" hasCustomPrompt="1"/>
          </p:nvPr>
        </p:nvSpPr>
        <p:spPr>
          <a:xfrm>
            <a:off x="6469315" y="1130712"/>
            <a:ext cx="4859337" cy="537771"/>
          </a:xfrm>
          <a:solidFill>
            <a:schemeClr val="accent1"/>
          </a:solidFill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2pPr>
            <a:lvl3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3pPr>
            <a:lvl4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4pPr>
            <a:lvl5pPr>
              <a:defRPr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GB" noProof="0"/>
              <a:t>Click to edit sub title</a:t>
            </a:r>
          </a:p>
        </p:txBody>
      </p:sp>
    </p:spTree>
    <p:extLst>
      <p:ext uri="{BB962C8B-B14F-4D97-AF65-F5344CB8AC3E}">
        <p14:creationId xmlns:p14="http://schemas.microsoft.com/office/powerpoint/2010/main" val="166478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 with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839788" y="1130708"/>
            <a:ext cx="2555591" cy="2266794"/>
          </a:xfrm>
          <a:ln>
            <a:noFill/>
          </a:ln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62539" y="1199535"/>
            <a:ext cx="2338493" cy="80409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462539" y="2052788"/>
            <a:ext cx="2338493" cy="12213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31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6227864" y="1130708"/>
            <a:ext cx="2555591" cy="2266794"/>
          </a:xfrm>
          <a:ln>
            <a:noFill/>
          </a:ln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8850615" y="1199535"/>
            <a:ext cx="2338493" cy="80409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text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8850615" y="2052788"/>
            <a:ext cx="2338493" cy="12213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35" name="Picture Placeholder 10"/>
          <p:cNvSpPr>
            <a:spLocks noGrp="1"/>
          </p:cNvSpPr>
          <p:nvPr>
            <p:ph type="pic" sz="quarter" idx="22" hasCustomPrompt="1"/>
          </p:nvPr>
        </p:nvSpPr>
        <p:spPr>
          <a:xfrm>
            <a:off x="839788" y="3692469"/>
            <a:ext cx="2555591" cy="2266794"/>
          </a:xfrm>
          <a:ln>
            <a:noFill/>
          </a:ln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3462539" y="3731797"/>
            <a:ext cx="2338493" cy="83359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text</a:t>
            </a:r>
          </a:p>
        </p:txBody>
      </p:sp>
      <p:sp>
        <p:nvSpPr>
          <p:cNvPr id="38" name="Content Placeholder 3"/>
          <p:cNvSpPr>
            <a:spLocks noGrp="1"/>
          </p:cNvSpPr>
          <p:nvPr>
            <p:ph sz="half" idx="24" hasCustomPrompt="1"/>
          </p:nvPr>
        </p:nvSpPr>
        <p:spPr>
          <a:xfrm>
            <a:off x="3462539" y="4614549"/>
            <a:ext cx="2338493" cy="12213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39" name="Picture Placeholder 10"/>
          <p:cNvSpPr>
            <a:spLocks noGrp="1"/>
          </p:cNvSpPr>
          <p:nvPr>
            <p:ph type="pic" sz="quarter" idx="25" hasCustomPrompt="1"/>
          </p:nvPr>
        </p:nvSpPr>
        <p:spPr>
          <a:xfrm>
            <a:off x="6227864" y="3692469"/>
            <a:ext cx="2555591" cy="2266794"/>
          </a:xfrm>
          <a:ln>
            <a:noFill/>
          </a:ln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41" name="Text Placeholder 2"/>
          <p:cNvSpPr>
            <a:spLocks noGrp="1"/>
          </p:cNvSpPr>
          <p:nvPr>
            <p:ph type="body" idx="26" hasCustomPrompt="1"/>
          </p:nvPr>
        </p:nvSpPr>
        <p:spPr>
          <a:xfrm>
            <a:off x="8850615" y="3731797"/>
            <a:ext cx="2338493" cy="83359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text</a:t>
            </a:r>
          </a:p>
        </p:txBody>
      </p:sp>
      <p:sp>
        <p:nvSpPr>
          <p:cNvPr id="42" name="Content Placeholder 3"/>
          <p:cNvSpPr>
            <a:spLocks noGrp="1"/>
          </p:cNvSpPr>
          <p:nvPr>
            <p:ph sz="half" idx="27" hasCustomPrompt="1"/>
          </p:nvPr>
        </p:nvSpPr>
        <p:spPr>
          <a:xfrm>
            <a:off x="8850615" y="4614549"/>
            <a:ext cx="2338493" cy="122135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889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s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0"/>
          <p:cNvSpPr>
            <a:spLocks noGrp="1"/>
          </p:cNvSpPr>
          <p:nvPr>
            <p:ph type="pic" sz="quarter" idx="18" hasCustomPrompt="1"/>
          </p:nvPr>
        </p:nvSpPr>
        <p:spPr>
          <a:xfrm>
            <a:off x="953731" y="1238865"/>
            <a:ext cx="1425675" cy="141261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493348" y="1238865"/>
            <a:ext cx="1675529" cy="14126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28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4485253" y="1238865"/>
            <a:ext cx="1425675" cy="141261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0" hasCustomPrompt="1"/>
          </p:nvPr>
        </p:nvSpPr>
        <p:spPr>
          <a:xfrm>
            <a:off x="6024870" y="1238865"/>
            <a:ext cx="1675529" cy="14126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43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8016775" y="1238865"/>
            <a:ext cx="1425675" cy="141261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44" name="Content Placeholder 3"/>
          <p:cNvSpPr>
            <a:spLocks noGrp="1"/>
          </p:cNvSpPr>
          <p:nvPr>
            <p:ph sz="half" idx="22" hasCustomPrompt="1"/>
          </p:nvPr>
        </p:nvSpPr>
        <p:spPr>
          <a:xfrm>
            <a:off x="9556392" y="1238865"/>
            <a:ext cx="1675529" cy="14126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46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953731" y="2998843"/>
            <a:ext cx="1425675" cy="141261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47" name="Content Placeholder 3"/>
          <p:cNvSpPr>
            <a:spLocks noGrp="1"/>
          </p:cNvSpPr>
          <p:nvPr>
            <p:ph sz="half" idx="24" hasCustomPrompt="1"/>
          </p:nvPr>
        </p:nvSpPr>
        <p:spPr>
          <a:xfrm>
            <a:off x="2493348" y="2998843"/>
            <a:ext cx="1675529" cy="14126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49" name="Picture Placeholder 10"/>
          <p:cNvSpPr>
            <a:spLocks noGrp="1"/>
          </p:cNvSpPr>
          <p:nvPr>
            <p:ph type="pic" sz="quarter" idx="25" hasCustomPrompt="1"/>
          </p:nvPr>
        </p:nvSpPr>
        <p:spPr>
          <a:xfrm>
            <a:off x="4485253" y="2998843"/>
            <a:ext cx="1425675" cy="141261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50" name="Content Placeholder 3"/>
          <p:cNvSpPr>
            <a:spLocks noGrp="1"/>
          </p:cNvSpPr>
          <p:nvPr>
            <p:ph sz="half" idx="26" hasCustomPrompt="1"/>
          </p:nvPr>
        </p:nvSpPr>
        <p:spPr>
          <a:xfrm>
            <a:off x="6024870" y="2998843"/>
            <a:ext cx="1675529" cy="14126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52" name="Picture Placeholder 10"/>
          <p:cNvSpPr>
            <a:spLocks noGrp="1"/>
          </p:cNvSpPr>
          <p:nvPr>
            <p:ph type="pic" sz="quarter" idx="27" hasCustomPrompt="1"/>
          </p:nvPr>
        </p:nvSpPr>
        <p:spPr>
          <a:xfrm>
            <a:off x="8016775" y="2998843"/>
            <a:ext cx="1425675" cy="141261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53" name="Content Placeholder 3"/>
          <p:cNvSpPr>
            <a:spLocks noGrp="1"/>
          </p:cNvSpPr>
          <p:nvPr>
            <p:ph sz="half" idx="28" hasCustomPrompt="1"/>
          </p:nvPr>
        </p:nvSpPr>
        <p:spPr>
          <a:xfrm>
            <a:off x="9556392" y="2998843"/>
            <a:ext cx="1675529" cy="14126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55" name="Picture Placeholder 10"/>
          <p:cNvSpPr>
            <a:spLocks noGrp="1"/>
          </p:cNvSpPr>
          <p:nvPr>
            <p:ph type="pic" sz="quarter" idx="29" hasCustomPrompt="1"/>
          </p:nvPr>
        </p:nvSpPr>
        <p:spPr>
          <a:xfrm>
            <a:off x="953731" y="4758821"/>
            <a:ext cx="1425675" cy="141261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56" name="Content Placeholder 3"/>
          <p:cNvSpPr>
            <a:spLocks noGrp="1"/>
          </p:cNvSpPr>
          <p:nvPr>
            <p:ph sz="half" idx="30" hasCustomPrompt="1"/>
          </p:nvPr>
        </p:nvSpPr>
        <p:spPr>
          <a:xfrm>
            <a:off x="2493348" y="4758821"/>
            <a:ext cx="1675529" cy="14126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58" name="Picture Placeholder 10"/>
          <p:cNvSpPr>
            <a:spLocks noGrp="1"/>
          </p:cNvSpPr>
          <p:nvPr>
            <p:ph type="pic" sz="quarter" idx="31" hasCustomPrompt="1"/>
          </p:nvPr>
        </p:nvSpPr>
        <p:spPr>
          <a:xfrm>
            <a:off x="4485253" y="4758821"/>
            <a:ext cx="1425675" cy="141261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59" name="Content Placeholder 3"/>
          <p:cNvSpPr>
            <a:spLocks noGrp="1"/>
          </p:cNvSpPr>
          <p:nvPr>
            <p:ph sz="half" idx="32" hasCustomPrompt="1"/>
          </p:nvPr>
        </p:nvSpPr>
        <p:spPr>
          <a:xfrm>
            <a:off x="6024870" y="4758821"/>
            <a:ext cx="1675529" cy="14126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61" name="Picture Placeholder 10"/>
          <p:cNvSpPr>
            <a:spLocks noGrp="1"/>
          </p:cNvSpPr>
          <p:nvPr>
            <p:ph type="pic" sz="quarter" idx="33" hasCustomPrompt="1"/>
          </p:nvPr>
        </p:nvSpPr>
        <p:spPr>
          <a:xfrm>
            <a:off x="8016775" y="4758821"/>
            <a:ext cx="1425675" cy="1412614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GB" noProof="0"/>
              <a:t>Tap icon to add picture</a:t>
            </a:r>
          </a:p>
        </p:txBody>
      </p:sp>
      <p:sp>
        <p:nvSpPr>
          <p:cNvPr id="62" name="Content Placeholder 3"/>
          <p:cNvSpPr>
            <a:spLocks noGrp="1"/>
          </p:cNvSpPr>
          <p:nvPr>
            <p:ph sz="half" idx="34" hasCustomPrompt="1"/>
          </p:nvPr>
        </p:nvSpPr>
        <p:spPr>
          <a:xfrm>
            <a:off x="9556392" y="4758821"/>
            <a:ext cx="1675529" cy="141261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1pPr>
            <a:lvl2pPr marL="360363" indent="-174625">
              <a:lnSpc>
                <a:spcPct val="100000"/>
              </a:lnSpc>
              <a:buFont typeface="Arial" charset="0"/>
              <a:buChar char="•"/>
              <a:tabLst/>
              <a:defRPr sz="1200">
                <a:solidFill>
                  <a:schemeClr val="bg1"/>
                </a:solidFill>
              </a:defRPr>
            </a:lvl2pPr>
            <a:lvl3pPr marL="534988" indent="-174625">
              <a:lnSpc>
                <a:spcPct val="100000"/>
              </a:lnSpc>
              <a:buFont typeface="Wingdings" charset="2"/>
              <a:buChar char="§"/>
              <a:tabLst/>
              <a:defRPr sz="1100">
                <a:solidFill>
                  <a:schemeClr val="bg1"/>
                </a:solidFill>
              </a:defRPr>
            </a:lvl3pPr>
            <a:lvl4pPr marL="722313" indent="-1873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4pPr>
            <a:lvl5pPr marL="896938" indent="-174625">
              <a:lnSpc>
                <a:spcPct val="100000"/>
              </a:lnSpc>
              <a:buFont typeface="Wingdings" charset="2"/>
              <a:buChar char="§"/>
              <a:tabLst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Double tap to add text or tap icon to add picture</a:t>
            </a:r>
          </a:p>
        </p:txBody>
      </p:sp>
      <p:sp>
        <p:nvSpPr>
          <p:cNvPr id="31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824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horizont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/>
          <p:cNvSpPr>
            <a:spLocks noGrp="1"/>
          </p:cNvSpPr>
          <p:nvPr>
            <p:ph sz="quarter" idx="12" hasCustomPrompt="1"/>
          </p:nvPr>
        </p:nvSpPr>
        <p:spPr>
          <a:xfrm>
            <a:off x="839788" y="1130300"/>
            <a:ext cx="10477500" cy="1868539"/>
          </a:xfrm>
        </p:spPr>
        <p:txBody>
          <a:bodyPr>
            <a:normAutofit/>
          </a:bodyPr>
          <a:lstStyle>
            <a:lvl1pPr marL="184150" indent="-184150">
              <a:lnSpc>
                <a:spcPct val="100000"/>
              </a:lnSpc>
              <a:spcAft>
                <a:spcPts val="300"/>
              </a:spcAft>
              <a:tabLst/>
              <a:defRPr sz="1800" b="1">
                <a:solidFill>
                  <a:schemeClr val="tx1"/>
                </a:solidFill>
              </a:defRPr>
            </a:lvl1pPr>
            <a:lvl2pPr marL="360363" indent="-176213">
              <a:lnSpc>
                <a:spcPct val="100000"/>
              </a:lnSpc>
              <a:spcAft>
                <a:spcPts val="300"/>
              </a:spcAft>
              <a:tabLst/>
              <a:defRPr sz="1600" baseline="0"/>
            </a:lvl2pPr>
            <a:lvl3pPr marL="536575" indent="-176213">
              <a:lnSpc>
                <a:spcPct val="100000"/>
              </a:lnSpc>
              <a:spcAft>
                <a:spcPts val="300"/>
              </a:spcAft>
              <a:tabLst/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13" name="Plassholder for innhold 4"/>
          <p:cNvSpPr>
            <a:spLocks noGrp="1"/>
          </p:cNvSpPr>
          <p:nvPr>
            <p:ph sz="quarter" idx="13" hasCustomPrompt="1"/>
          </p:nvPr>
        </p:nvSpPr>
        <p:spPr>
          <a:xfrm>
            <a:off x="839788" y="3185243"/>
            <a:ext cx="10477500" cy="1524409"/>
          </a:xfrm>
        </p:spPr>
        <p:txBody>
          <a:bodyPr>
            <a:normAutofit/>
          </a:bodyPr>
          <a:lstStyle>
            <a:lvl1pPr marL="184150" indent="-184150">
              <a:lnSpc>
                <a:spcPct val="100000"/>
              </a:lnSpc>
              <a:spcAft>
                <a:spcPts val="300"/>
              </a:spcAft>
              <a:tabLst/>
              <a:defRPr sz="1800" b="1">
                <a:solidFill>
                  <a:schemeClr val="tx1"/>
                </a:solidFill>
              </a:defRPr>
            </a:lvl1pPr>
            <a:lvl2pPr marL="360363" indent="-176213">
              <a:lnSpc>
                <a:spcPct val="100000"/>
              </a:lnSpc>
              <a:spcAft>
                <a:spcPts val="300"/>
              </a:spcAft>
              <a:tabLst/>
              <a:defRPr sz="1600"/>
            </a:lvl2pPr>
            <a:lvl3pPr marL="536575" indent="-176213">
              <a:lnSpc>
                <a:spcPct val="100000"/>
              </a:lnSpc>
              <a:spcAft>
                <a:spcPts val="300"/>
              </a:spcAft>
              <a:tabLst/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14" name="Plassholder for innhold 4"/>
          <p:cNvSpPr>
            <a:spLocks noGrp="1"/>
          </p:cNvSpPr>
          <p:nvPr>
            <p:ph sz="quarter" idx="14" hasCustomPrompt="1"/>
          </p:nvPr>
        </p:nvSpPr>
        <p:spPr>
          <a:xfrm>
            <a:off x="839788" y="4896057"/>
            <a:ext cx="10477500" cy="1288433"/>
          </a:xfrm>
        </p:spPr>
        <p:txBody>
          <a:bodyPr>
            <a:normAutofit/>
          </a:bodyPr>
          <a:lstStyle>
            <a:lvl1pPr marL="184150" indent="-184150">
              <a:lnSpc>
                <a:spcPct val="100000"/>
              </a:lnSpc>
              <a:spcAft>
                <a:spcPts val="300"/>
              </a:spcAft>
              <a:tabLst/>
              <a:defRPr sz="1800" b="1">
                <a:solidFill>
                  <a:schemeClr val="tx1"/>
                </a:solidFill>
              </a:defRPr>
            </a:lvl1pPr>
            <a:lvl2pPr marL="360363" indent="-176213">
              <a:lnSpc>
                <a:spcPct val="100000"/>
              </a:lnSpc>
              <a:spcAft>
                <a:spcPts val="300"/>
              </a:spcAft>
              <a:tabLst/>
              <a:defRPr sz="1600"/>
            </a:lvl2pPr>
            <a:lvl3pPr marL="536575" indent="-176213">
              <a:lnSpc>
                <a:spcPct val="100000"/>
              </a:lnSpc>
              <a:spcAft>
                <a:spcPts val="300"/>
              </a:spcAft>
              <a:tabLst/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463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vertic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4"/>
          <p:cNvSpPr>
            <a:spLocks noGrp="1"/>
          </p:cNvSpPr>
          <p:nvPr>
            <p:ph sz="quarter" idx="12" hasCustomPrompt="1"/>
          </p:nvPr>
        </p:nvSpPr>
        <p:spPr>
          <a:xfrm>
            <a:off x="839788" y="1130300"/>
            <a:ext cx="3407747" cy="5054190"/>
          </a:xfrm>
        </p:spPr>
        <p:txBody>
          <a:bodyPr>
            <a:normAutofit/>
          </a:bodyPr>
          <a:lstStyle>
            <a:lvl1pPr marL="184150" indent="-184150">
              <a:lnSpc>
                <a:spcPct val="100000"/>
              </a:lnSpc>
              <a:spcAft>
                <a:spcPts val="500"/>
              </a:spcAft>
              <a:tabLst/>
              <a:defRPr sz="1800" b="1">
                <a:solidFill>
                  <a:schemeClr val="tx1"/>
                </a:solidFill>
              </a:defRPr>
            </a:lvl1pPr>
            <a:lvl2pPr marL="360363" indent="-176213">
              <a:lnSpc>
                <a:spcPct val="100000"/>
              </a:lnSpc>
              <a:spcAft>
                <a:spcPts val="500"/>
              </a:spcAft>
              <a:tabLst/>
              <a:defRPr sz="1600"/>
            </a:lvl2pPr>
            <a:lvl3pPr marL="536575" indent="-176213">
              <a:lnSpc>
                <a:spcPct val="100000"/>
              </a:lnSpc>
              <a:spcAft>
                <a:spcPts val="500"/>
              </a:spcAft>
              <a:tabLst/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-1"/>
            <a:ext cx="8166560" cy="9340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title</a:t>
            </a:r>
            <a:endParaRPr lang="nb-NO"/>
          </a:p>
        </p:txBody>
      </p:sp>
      <p:sp>
        <p:nvSpPr>
          <p:cNvPr id="6" name="Plassholder for innhold 4"/>
          <p:cNvSpPr>
            <a:spLocks noGrp="1"/>
          </p:cNvSpPr>
          <p:nvPr>
            <p:ph sz="quarter" idx="13" hasCustomPrompt="1"/>
          </p:nvPr>
        </p:nvSpPr>
        <p:spPr>
          <a:xfrm>
            <a:off x="4389233" y="1130300"/>
            <a:ext cx="3407747" cy="5054190"/>
          </a:xfrm>
        </p:spPr>
        <p:txBody>
          <a:bodyPr>
            <a:normAutofit/>
          </a:bodyPr>
          <a:lstStyle>
            <a:lvl1pPr marL="184150" indent="-184150">
              <a:lnSpc>
                <a:spcPct val="100000"/>
              </a:lnSpc>
              <a:spcAft>
                <a:spcPts val="500"/>
              </a:spcAft>
              <a:tabLst/>
              <a:defRPr sz="1800" b="1">
                <a:solidFill>
                  <a:schemeClr val="tx1"/>
                </a:solidFill>
              </a:defRPr>
            </a:lvl1pPr>
            <a:lvl2pPr marL="360363" indent="-176213">
              <a:lnSpc>
                <a:spcPct val="100000"/>
              </a:lnSpc>
              <a:spcAft>
                <a:spcPts val="500"/>
              </a:spcAft>
              <a:tabLst/>
              <a:defRPr sz="1600"/>
            </a:lvl2pPr>
            <a:lvl3pPr marL="536575" indent="-176213">
              <a:lnSpc>
                <a:spcPct val="100000"/>
              </a:lnSpc>
              <a:spcAft>
                <a:spcPts val="500"/>
              </a:spcAft>
              <a:tabLst/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8" name="Plassholder for innhold 4"/>
          <p:cNvSpPr>
            <a:spLocks noGrp="1"/>
          </p:cNvSpPr>
          <p:nvPr>
            <p:ph sz="quarter" idx="14" hasCustomPrompt="1"/>
          </p:nvPr>
        </p:nvSpPr>
        <p:spPr>
          <a:xfrm>
            <a:off x="7938677" y="1130300"/>
            <a:ext cx="3407747" cy="5054190"/>
          </a:xfrm>
        </p:spPr>
        <p:txBody>
          <a:bodyPr>
            <a:normAutofit/>
          </a:bodyPr>
          <a:lstStyle>
            <a:lvl1pPr marL="184150" indent="-184150">
              <a:lnSpc>
                <a:spcPct val="100000"/>
              </a:lnSpc>
              <a:spcAft>
                <a:spcPts val="500"/>
              </a:spcAft>
              <a:tabLst/>
              <a:defRPr sz="1800" b="1">
                <a:solidFill>
                  <a:schemeClr val="tx1"/>
                </a:solidFill>
              </a:defRPr>
            </a:lvl1pPr>
            <a:lvl2pPr marL="360363" indent="-176213">
              <a:lnSpc>
                <a:spcPct val="100000"/>
              </a:lnSpc>
              <a:spcAft>
                <a:spcPts val="500"/>
              </a:spcAft>
              <a:tabLst/>
              <a:defRPr sz="1600"/>
            </a:lvl2pPr>
            <a:lvl3pPr marL="536575" indent="-176213">
              <a:lnSpc>
                <a:spcPct val="100000"/>
              </a:lnSpc>
              <a:spcAft>
                <a:spcPts val="500"/>
              </a:spcAft>
              <a:tabLst/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93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/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191243-AEDB-423A-85F0-16ECCCEB67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8683" y="1629000"/>
            <a:ext cx="6015600" cy="360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925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4040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C9EE56-FA83-7406-2BE5-82F00DBB0AF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6077020"/>
              </p:ext>
            </p:extLst>
          </p:nvPr>
        </p:nvGraphicFramePr>
        <p:xfrm>
          <a:off x="1588" y="1765"/>
          <a:ext cx="1588" cy="1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606" imgH="608" progId="TCLayout.ActiveDocument.1">
                  <p:embed/>
                </p:oleObj>
              </mc:Choice>
              <mc:Fallback>
                <p:oleObj name="thinkcell Slide" r:id="rId3" imgW="606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C9EE56-FA83-7406-2BE5-82F00DBB0A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765"/>
                        <a:ext cx="1588" cy="1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B4C82CA0-A9B0-A8A8-9BF9-2B555FB9399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" y="-30034"/>
            <a:ext cx="6196519" cy="68880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39320" y="2098290"/>
            <a:ext cx="6033580" cy="1413041"/>
          </a:xfrm>
        </p:spPr>
        <p:txBody>
          <a:bodyPr vert="horz" anchor="b">
            <a:noAutofit/>
          </a:bodyPr>
          <a:lstStyle>
            <a:lvl1pPr algn="l" defTabSz="101599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200" b="1" kern="1200" baseline="0" noProof="0" dirty="0">
                <a:solidFill>
                  <a:srgbClr val="00216F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b-NO" noProof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39320" y="3772170"/>
            <a:ext cx="6033580" cy="659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015990" rtl="0" eaLnBrk="1" latinLnBrk="0" hangingPunct="1">
              <a:lnSpc>
                <a:spcPts val="2667"/>
              </a:lnSpc>
              <a:spcBef>
                <a:spcPts val="1111"/>
              </a:spcBef>
              <a:buFont typeface="Arial" panose="020B0604020202020204" pitchFamily="34" charset="0"/>
              <a:buNone/>
              <a:defRPr lang="en-GB" sz="2000" b="0" kern="1200" noProof="0" dirty="0">
                <a:solidFill>
                  <a:schemeClr val="bg2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13345" indent="0" algn="ctr">
              <a:buNone/>
              <a:defRPr sz="933"/>
            </a:lvl2pPr>
            <a:lvl3pPr marL="426689" indent="0" algn="ctr">
              <a:buNone/>
              <a:defRPr sz="840"/>
            </a:lvl3pPr>
            <a:lvl4pPr marL="640034" indent="0" algn="ctr">
              <a:buNone/>
              <a:defRPr sz="747"/>
            </a:lvl4pPr>
            <a:lvl5pPr marL="853378" indent="0" algn="ctr">
              <a:buNone/>
              <a:defRPr sz="747"/>
            </a:lvl5pPr>
            <a:lvl6pPr marL="1066723" indent="0" algn="ctr">
              <a:buNone/>
              <a:defRPr sz="747"/>
            </a:lvl6pPr>
            <a:lvl7pPr marL="1280067" indent="0" algn="ctr">
              <a:buNone/>
              <a:defRPr sz="747"/>
            </a:lvl7pPr>
            <a:lvl8pPr marL="1493412" indent="0" algn="ctr">
              <a:buNone/>
              <a:defRPr sz="747"/>
            </a:lvl8pPr>
            <a:lvl9pPr marL="1706756" indent="0" algn="ctr">
              <a:buNone/>
              <a:defRPr sz="747"/>
            </a:lvl9pPr>
          </a:lstStyle>
          <a:p>
            <a:r>
              <a:rPr lang="nb-NO" noProof="0"/>
              <a:t>Click to edit introduction</a:t>
            </a:r>
          </a:p>
        </p:txBody>
      </p:sp>
      <p:sp>
        <p:nvSpPr>
          <p:cNvPr id="7" name="Draft">
            <a:extLst>
              <a:ext uri="{FF2B5EF4-FFF2-40B4-BE49-F238E27FC236}">
                <a16:creationId xmlns:a16="http://schemas.microsoft.com/office/drawing/2014/main" id="{9C15A04E-B88D-6152-3FA9-208C56D86F07}"/>
              </a:ext>
            </a:extLst>
          </p:cNvPr>
          <p:cNvSpPr txBox="1"/>
          <p:nvPr userDrawn="1"/>
        </p:nvSpPr>
        <p:spPr>
          <a:xfrm>
            <a:off x="10819199" y="6045068"/>
            <a:ext cx="1087157" cy="342017"/>
          </a:xfrm>
          <a:prstGeom prst="rect">
            <a:avLst/>
          </a:prstGeom>
          <a:noFill/>
        </p:spPr>
        <p:txBody>
          <a:bodyPr vert="horz" wrap="none" lIns="101600" tIns="50800" rIns="101600" bIns="50800" rtlCol="0" anchor="t">
            <a:spAutoFit/>
          </a:bodyPr>
          <a:lstStyle/>
          <a:p>
            <a:pPr marL="0" indent="0" rtl="0" eaLnBrk="0">
              <a:spcBef>
                <a:spcPts val="0"/>
              </a:spcBef>
              <a:buNone/>
            </a:pPr>
            <a:r>
              <a:rPr lang="nb-NO" sz="1556" b="1" cap="all" spc="333">
                <a:solidFill>
                  <a:schemeClr val="dk1"/>
                </a:solidFill>
                <a:latin typeface="+mn-lt"/>
                <a:ea typeface="+mn-ea"/>
                <a:cs typeface="+mn-cs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14108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AC9EE56-FA83-7406-2BE5-82F00DBB0AF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4100863"/>
              </p:ext>
            </p:extLst>
          </p:nvPr>
        </p:nvGraphicFramePr>
        <p:xfrm>
          <a:off x="1588" y="1765"/>
          <a:ext cx="1588" cy="1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606" imgH="608" progId="TCLayout.ActiveDocument.1">
                  <p:embed/>
                </p:oleObj>
              </mc:Choice>
              <mc:Fallback>
                <p:oleObj name="thinkcell Slide" r:id="rId3" imgW="606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C9EE56-FA83-7406-2BE5-82F00DBB0A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765"/>
                        <a:ext cx="1588" cy="1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Picture 2" descr="Midt-Norsk Baseservice – Vestbase – Draugen">
            <a:extLst>
              <a:ext uri="{FF2B5EF4-FFF2-40B4-BE49-F238E27FC236}">
                <a16:creationId xmlns:a16="http://schemas.microsoft.com/office/drawing/2014/main" id="{45F4E0C7-399C-1DC1-A1C5-5A805E7CBE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7" r="35237"/>
          <a:stretch/>
        </p:blipFill>
        <p:spPr bwMode="auto">
          <a:xfrm>
            <a:off x="0" y="-30034"/>
            <a:ext cx="6196519" cy="688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7" name="Rectangle 2076">
            <a:extLst>
              <a:ext uri="{FF2B5EF4-FFF2-40B4-BE49-F238E27FC236}">
                <a16:creationId xmlns:a16="http://schemas.microsoft.com/office/drawing/2014/main" id="{B7CEA94E-ABD5-963D-AFB7-FA2977718211}"/>
              </a:ext>
            </a:extLst>
          </p:cNvPr>
          <p:cNvSpPr>
            <a:spLocks/>
          </p:cNvSpPr>
          <p:nvPr userDrawn="1"/>
        </p:nvSpPr>
        <p:spPr>
          <a:xfrm>
            <a:off x="0" y="-30034"/>
            <a:ext cx="6196519" cy="6888034"/>
          </a:xfrm>
          <a:prstGeom prst="rect">
            <a:avLst/>
          </a:prstGeom>
          <a:gradFill flip="none" rotWithShape="1">
            <a:gsLst>
              <a:gs pos="24000">
                <a:schemeClr val="accent1">
                  <a:alpha val="9000"/>
                </a:schemeClr>
              </a:gs>
              <a:gs pos="81000">
                <a:schemeClr val="accent1">
                  <a:lumMod val="50000"/>
                  <a:alpha val="64000"/>
                </a:schemeClr>
              </a:gs>
            </a:gsLst>
            <a:lin ang="5400000" scaled="0"/>
            <a:tileRect/>
          </a:gra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marL="0" indent="0" algn="ctr">
              <a:buNone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58" name="Right Triangle 57">
            <a:extLst>
              <a:ext uri="{FF2B5EF4-FFF2-40B4-BE49-F238E27FC236}">
                <a16:creationId xmlns:a16="http://schemas.microsoft.com/office/drawing/2014/main" id="{8152A765-0C3E-30A9-11F2-185B07B9F391}"/>
              </a:ext>
            </a:extLst>
          </p:cNvPr>
          <p:cNvSpPr/>
          <p:nvPr userDrawn="1"/>
        </p:nvSpPr>
        <p:spPr>
          <a:xfrm flipH="1">
            <a:off x="4657724" y="-30034"/>
            <a:ext cx="1538793" cy="6888034"/>
          </a:xfrm>
          <a:prstGeom prst="rtTriangle">
            <a:avLst/>
          </a:prstGeom>
          <a:solidFill>
            <a:schemeClr val="l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Autofit/>
          </a:bodyPr>
          <a:lstStyle/>
          <a:p>
            <a:pPr marL="0" indent="0" algn="ctr">
              <a:buNone/>
            </a:pPr>
            <a:endParaRPr lang="nb-NO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739320" y="2098290"/>
            <a:ext cx="6033580" cy="1413041"/>
          </a:xfrm>
        </p:spPr>
        <p:txBody>
          <a:bodyPr vert="horz" anchor="b">
            <a:noAutofit/>
          </a:bodyPr>
          <a:lstStyle>
            <a:lvl1pPr algn="l" defTabSz="101599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200" b="1" kern="1200" baseline="0" noProof="0" dirty="0">
                <a:solidFill>
                  <a:srgbClr val="00216F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nb-NO" noProof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5739320" y="3772170"/>
            <a:ext cx="6033580" cy="65932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015990" rtl="0" eaLnBrk="1" latinLnBrk="0" hangingPunct="1">
              <a:lnSpc>
                <a:spcPts val="2667"/>
              </a:lnSpc>
              <a:spcBef>
                <a:spcPts val="1111"/>
              </a:spcBef>
              <a:buFont typeface="Arial" panose="020B0604020202020204" pitchFamily="34" charset="0"/>
              <a:buNone/>
              <a:defRPr lang="en-GB" sz="2000" b="0" kern="1200" noProof="0" dirty="0">
                <a:solidFill>
                  <a:schemeClr val="bg2">
                    <a:lumMod val="50000"/>
                  </a:schemeClr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213345" indent="0" algn="ctr">
              <a:buNone/>
              <a:defRPr sz="933"/>
            </a:lvl2pPr>
            <a:lvl3pPr marL="426689" indent="0" algn="ctr">
              <a:buNone/>
              <a:defRPr sz="840"/>
            </a:lvl3pPr>
            <a:lvl4pPr marL="640034" indent="0" algn="ctr">
              <a:buNone/>
              <a:defRPr sz="747"/>
            </a:lvl4pPr>
            <a:lvl5pPr marL="853378" indent="0" algn="ctr">
              <a:buNone/>
              <a:defRPr sz="747"/>
            </a:lvl5pPr>
            <a:lvl6pPr marL="1066723" indent="0" algn="ctr">
              <a:buNone/>
              <a:defRPr sz="747"/>
            </a:lvl6pPr>
            <a:lvl7pPr marL="1280067" indent="0" algn="ctr">
              <a:buNone/>
              <a:defRPr sz="747"/>
            </a:lvl7pPr>
            <a:lvl8pPr marL="1493412" indent="0" algn="ctr">
              <a:buNone/>
              <a:defRPr sz="747"/>
            </a:lvl8pPr>
            <a:lvl9pPr marL="1706756" indent="0" algn="ctr">
              <a:buNone/>
              <a:defRPr sz="747"/>
            </a:lvl9pPr>
          </a:lstStyle>
          <a:p>
            <a:r>
              <a:rPr lang="nb-NO" noProof="0"/>
              <a:t>Click to edit introduction</a:t>
            </a:r>
          </a:p>
        </p:txBody>
      </p:sp>
      <p:sp>
        <p:nvSpPr>
          <p:cNvPr id="7" name="Draft">
            <a:extLst>
              <a:ext uri="{FF2B5EF4-FFF2-40B4-BE49-F238E27FC236}">
                <a16:creationId xmlns:a16="http://schemas.microsoft.com/office/drawing/2014/main" id="{9C15A04E-B88D-6152-3FA9-208C56D86F07}"/>
              </a:ext>
            </a:extLst>
          </p:cNvPr>
          <p:cNvSpPr txBox="1"/>
          <p:nvPr userDrawn="1"/>
        </p:nvSpPr>
        <p:spPr>
          <a:xfrm>
            <a:off x="10819199" y="6045068"/>
            <a:ext cx="1087157" cy="342017"/>
          </a:xfrm>
          <a:prstGeom prst="rect">
            <a:avLst/>
          </a:prstGeom>
          <a:noFill/>
        </p:spPr>
        <p:txBody>
          <a:bodyPr vert="horz" wrap="none" lIns="101600" tIns="50800" rIns="101600" bIns="50800" rtlCol="0" anchor="t">
            <a:spAutoFit/>
          </a:bodyPr>
          <a:lstStyle/>
          <a:p>
            <a:pPr marL="0" indent="0" rtl="0" eaLnBrk="0">
              <a:spcBef>
                <a:spcPts val="0"/>
              </a:spcBef>
              <a:buNone/>
            </a:pPr>
            <a:r>
              <a:rPr lang="nb-NO" sz="1556" b="1" cap="all" spc="333">
                <a:solidFill>
                  <a:schemeClr val="dk1"/>
                </a:solidFill>
                <a:latin typeface="+mn-lt"/>
                <a:ea typeface="+mn-ea"/>
                <a:cs typeface="+mn-cs"/>
              </a:rPr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13905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CA05A3CA-44CF-6826-3AFC-666F7E75FDB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09515077"/>
              </p:ext>
            </p:extLst>
          </p:nvPr>
        </p:nvGraphicFramePr>
        <p:xfrm>
          <a:off x="1588" y="1765"/>
          <a:ext cx="1588" cy="1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606" imgH="608" progId="TCLayout.ActiveDocument.1">
                  <p:embed/>
                </p:oleObj>
              </mc:Choice>
              <mc:Fallback>
                <p:oleObj name="thinkcell Slide" r:id="rId3" imgW="606" imgH="608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05A3CA-44CF-6826-3AFC-666F7E75FD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765"/>
                        <a:ext cx="1588" cy="1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76F6412B-7A86-969F-4DE3-43A9020A52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100" y="-1"/>
            <a:ext cx="9269649" cy="1037850"/>
          </a:xfrm>
        </p:spPr>
        <p:txBody>
          <a:bodyPr vert="horz">
            <a:normAutofit/>
          </a:bodyPr>
          <a:lstStyle>
            <a:lvl1pPr rtl="0">
              <a:defRPr sz="2400" b="1">
                <a:solidFill>
                  <a:srgbClr val="00216F"/>
                </a:solidFill>
              </a:defRPr>
            </a:lvl1pPr>
          </a:lstStyle>
          <a:p>
            <a:r>
              <a:rPr lang="nb-NO" noProof="0"/>
              <a:t>Click to edit 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51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E5B235-8C38-C343-A741-4B9BFC1E62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098" y="1253365"/>
            <a:ext cx="7269804" cy="435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1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77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Relationship Id="rId30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3" Type="http://schemas.openxmlformats.org/officeDocument/2006/relationships/slideLayout" Target="../slideLayouts/slideLayout27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2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9.xml"/><Relationship Id="rId10" Type="http://schemas.openxmlformats.org/officeDocument/2006/relationships/image" Target="../media/image5.emf"/><Relationship Id="rId4" Type="http://schemas.openxmlformats.org/officeDocument/2006/relationships/slideLayout" Target="../slideLayouts/slideLayout28.xml"/><Relationship Id="rId9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1E6598FA-5038-4B95-B882-708EB05BA17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5164090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27" imgW="360" imgH="360" progId="TCLayout.ActiveDocument.1">
                  <p:embed/>
                </p:oleObj>
              </mc:Choice>
              <mc:Fallback>
                <p:oleObj name="thinkcell Slide" r:id="rId27" imgW="360" imgH="360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1E6598FA-5038-4B95-B882-708EB05BA1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82881" y="1854680"/>
            <a:ext cx="5970918" cy="14405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</a:t>
            </a:r>
            <a:r>
              <a:rPr lang="nb-NO" err="1"/>
              <a:t>title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82882" y="3786995"/>
            <a:ext cx="5970917" cy="238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2649" y="0"/>
            <a:ext cx="1581150" cy="8286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9125" y="828676"/>
            <a:ext cx="142875" cy="909638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772649" y="918370"/>
            <a:ext cx="1581150" cy="365125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chemeClr val="bg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832CB17B-BABC-4522-83DD-7D5834257C5F}" type="datetime1">
              <a:rPr lang="nb-NO" smtClean="0"/>
              <a:t>21.10.2026</a:t>
            </a:fld>
            <a:endParaRPr lang="nb-NO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D2DB7C-7EB9-42C9-85C6-C4FEBE396F4E}"/>
              </a:ext>
            </a:extLst>
          </p:cNvPr>
          <p:cNvSpPr txBox="1"/>
          <p:nvPr userDrawn="1"/>
        </p:nvSpPr>
        <p:spPr>
          <a:xfrm>
            <a:off x="11353799" y="6360978"/>
            <a:ext cx="475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072BBAD-4D4C-499B-9284-8C1181720DCF}" type="slidenum">
              <a:rPr lang="nb-NO" sz="1400" smtClean="0">
                <a:solidFill>
                  <a:schemeClr val="bg2">
                    <a:lumMod val="50000"/>
                  </a:schemeClr>
                </a:solidFill>
              </a:rPr>
              <a:t>‹#›</a:t>
            </a:fld>
            <a:endParaRPr lang="nb-NO" sz="140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738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  <p:sldLayoutId id="2147483738" r:id="rId22"/>
    <p:sldLayoutId id="2147483739" r:id="rId23"/>
    <p:sldLayoutId id="2147483740" r:id="rId2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2">
              <a:lumMod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>
              <a:lumMod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2">
              <a:lumMod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2">
              <a:lumMod val="50000"/>
            </a:schemeClr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90E3C8BC-DEF8-E7CD-8EE2-CCA4CF7199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747436150"/>
              </p:ext>
            </p:extLst>
          </p:nvPr>
        </p:nvGraphicFramePr>
        <p:xfrm>
          <a:off x="1588" y="1765"/>
          <a:ext cx="1588" cy="1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9" imgW="606" imgH="608" progId="TCLayout.ActiveDocument.1">
                  <p:embed/>
                </p:oleObj>
              </mc:Choice>
              <mc:Fallback>
                <p:oleObj name="thinkcell Slide" r:id="rId9" imgW="606" imgH="608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E3C8BC-DEF8-E7CD-8EE2-CCA4CF7199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765"/>
                        <a:ext cx="1588" cy="1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9096" y="1854685"/>
            <a:ext cx="10934704" cy="14405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</a:t>
            </a:r>
            <a:r>
              <a:rPr lang="nb-NO" err="1"/>
              <a:t>title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1" y="3786998"/>
            <a:ext cx="10934702" cy="2389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-Helper data -- do not delete" hidden="1">
            <a:extLst>
              <a:ext uri="{FF2B5EF4-FFF2-40B4-BE49-F238E27FC236}">
                <a16:creationId xmlns:a16="http://schemas.microsoft.com/office/drawing/2014/main" id="{A5360861-B010-9777-61F6-EBF157A133DA}"/>
              </a:ext>
            </a:extLst>
          </p:cNvPr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2700" cy="141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nb-NO" sz="1778"/>
          </a:p>
        </p:txBody>
      </p:sp>
      <p:sp>
        <p:nvSpPr>
          <p:cNvPr id="7" name="BtfpConfiguration" hidden="1">
            <a:extLst>
              <a:ext uri="{FF2B5EF4-FFF2-40B4-BE49-F238E27FC236}">
                <a16:creationId xmlns:a16="http://schemas.microsoft.com/office/drawing/2014/main" id="{9DB5AE7C-8AEB-5A10-6967-FAB5643A73E3}"/>
              </a:ext>
            </a:extLst>
          </p:cNvPr>
          <p:cNvSpPr/>
          <p:nvPr userDrawn="1"/>
        </p:nvSpPr>
        <p:spPr>
          <a:xfrm>
            <a:off x="0" y="0"/>
            <a:ext cx="12700" cy="141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nb-NO" sz="111"/>
              <a:t>&lt;BTFP&gt;&lt;!-- BTFPCONFIGURATION:3C627466703E0D0A20203C74656D706C617465207061676553697A653D227769646573637265656E22206E616D653D224132544B5F3136395F4D312220747970653D22756E6272616E646564222076657273696F6E3D22322E34223E0D0A202020203C212D2D434154626F743A09094361736520636F64653A204132544B09095374796C653A204D61746368696E67090956657273696F6E3A2031090944657369676E6572206F66666963653A204E444809094C61737420757064617465643A2031352F31302F323032342030393A33343A303309094E6F7465733A202D2D3E0D0A202020203C73657474696E67733E0D0A2020202020203C72756E6E696E674167656E64614261636B436F6C6F724C6566743E4234423442343C2F72756E6E696E674167656E64614261636B436F6C6F724C6566743E0D0A2020202020203C72756E6E696E674167656E64614261636B436F6C6F7252696768743E3543354335433C2F72756E6E696E674167656E64614261636B436F6C6F7252696768743E0D0A2020202020203C72756E6E696E674167656E646154657874436F6C6F724C6566743E4646464646463C2F72756E6E696E674167656E646154657874436F6C6F724C6566743E0D0A2020202020203C72756E6E696E674167656E646154657874436F6C6F7252696768743E4646464646463C2F72756E6E696E674167656E646154657874436F6C6F7252696768743E0D0A2020202020203C636F6C756D6E4865616465724C696E65436F6C6F723E3736373137313C2F636F6C756D6E4865616465724C696E65436F6C6F723E0D0A2020202020203C636F6C756D6E48656164657254657874436F6C6F723E3736373137313C2F636F6C756D6E48656164657254657874436F6C6F723E0D0A2020202020203C726F774865616465724C696E65436F6C6F723E3736373137313C2F726F774865616465724C696E65436F6C6F723E0D0A2020202020203C726F7748656164657254657874436F6C6F723E3736373137313C2F726F7748656164657254657874436F6C6F723E0D0A2020202020203C636F6E636C7573696F6E4172726F774C696E65436F6C6F723E3030323136463C2F636F6E636C7573696F6E4172726F774C696E65436F6C6F723E0D0A2020202020203C636F6E636C7573696F6E4172726F7754657874436F6C6F723E3030323136463C2F636F6E636C7573696F6E4172726F7754657874436F6C6F723E0D0A2020202020203C70657263656E74616765436972636C6546756C6C436972636C65436F6C6F723E3543354335433C2F70657263656E74616765436972636C6546756C6C436972636C65436F6C6F723E0D0A2020202020203C70657263656E74616765436972636C6554657874486967686C69676874436F6C6F723E3030424442443C2F70657263656E74616765436972636C6554657874486967686C69676874436F6C6F723E0D0A2020202020203C737461747573537469636B6572436F6C6F723E3736373137313C2F737461747573537469636B6572436F6C6F723E0D0A2020202020203C63616C6C6F75744261636B436F6C6F723E4646464646463C2F63616C6C6F75744261636B436F6C6F723E0D0A2020202020203C63616C6C6F7574546578744C696E65436F6C6F723E3836333639373C2F63616C6C6F7574546578744C696E65436F6C6F723E0D0A2020202020203C6E756D626572427562626C654261636B436F6C6F723E4646464646463C2F6E756D626572427562626C654261636B436F6C6F723E0D0A2020202020203C6E756D626572427562626C65546578744C696E65436F6C6F723E3030323136463C2F6E756D626572427562626C65546578744C696E65436F6C6F723E0D0A2020202020203C76616C7565436861696E546578744C696E65436F6C6F723E3736373137313C2F76616C7565436861696E546578744C696E65436F6C6F723E0D0A2020202020203C73657175656E63654172726F7746696C6C436F6C6F723E3030323136463C2F73657175656E63654172726F7746696C6C436F6C6F723E0D0A2020202020203C6167656E6461486967686C69676874436F6C6F723E3030323136463C2F6167656E6461486967686C69676874436F6C6F723E0D0A2020202020203C6167656E646154657874436F6C6F723E3736373137313C2F6167656E646154657874436F6C6F723E0D0A2020202020203C6167656E64614974656D466F6E7453697A653E32303C2F6167656E64614974656D466F6E7453697A653E0D0A2020202020203C6167656E64615469746C65466F6E7453697A653E31323C2F6167656E64615469746C65466F6E7453697A653E0D0A2020202020203C7461626C65416363656E744E756D6265723E303C2F7461626C65416363656E744E756D6265723E0D0A2020202020203C6E6F746573466F6E7453697A653E383C2F6E6F746573466F6E7453697A653E0D0A2020202020203C6E6F74657354657874436F6C6F723E3736373137313C2F6E6F74657354657874436F6C6F723E0D0A2020202020203C737461747573537469636B657252756E6E696E674167656E6461466F6E7453697A653E31323C2F737461747573537469636B657252756E6E696E674167656E6461466F6E7453697A653E0D0A2020202020203C636F6C756D6E53706163696E673E34323C2F636F6C756D6E53706163696E673E0D0A202020203C2F73657474696E67733E0D0A202020203C636F6C6F72733E0D0A2020202020203C636F6C6F7220636F6E7472617374696E6754657874436F6C6F723D2223464646464646223E233030323136463C2F636F6C6F723E0D0A2020202020203C636F6C6F7220636F6E7472617374696E6754657874436F6C6F723D2223464646464646223E233736373137313C2F636F6C6F723E0D0A2020202020203C636F6C6F7220636F6E7472617374696E6754657874436F6C6F723D2223464646464646223E233836333639373C2F636F6C6F723E0D0A2020202020203C636F6C6F7220636F6E7472617374696E6754657874436F6C6F723D2223303030303030223E233935433845443C2F636F6C6F723E0D0A2020202020203C636F6C6F7220636F6E7472617374696E6754657874436F6C6F723D2223464646464646223E233030424442443C2F636F6C6F723E0D0A2020202020203C636F6C6F7220636F6E7472617374696E6754657874436F6C6F723D2223303030303030223E234242434530303C2F636F6C6F723E0D0A202020203C2F636F6C6F72733E0D0A20203C2F74656D706C6174653E0D0A20203C4775696465733E0D0A202020203C4C656674477569646520786D6C6E733D22333322202F3E0D0A202020203C5269676874477569646520786D6C6E733D2239323722202F3E0D0A202020203C5570706572537469636B6572477569646520786D6C6E733D22383522202F3E0D0A202020203C4C6F776572537469636B6572477569646520786D6C6E733D2231323022202F3E0D0A202020203C426F74746F6D477569646520786D6C6E733D2235323522202F3E0D0A20203C2F4775696465733E0D0A3C2F627466703E --&gt;&lt;/BTFP&gt;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E7B3F8-2369-6CBE-1F53-85ED1A896AE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49" y="0"/>
            <a:ext cx="1581150" cy="828675"/>
          </a:xfrm>
          <a:prstGeom prst="rect">
            <a:avLst/>
          </a:prstGeom>
        </p:spPr>
      </p:pic>
      <p:sp>
        <p:nvSpPr>
          <p:cNvPr id="6" name="SlideNumber">
            <a:extLst>
              <a:ext uri="{FF2B5EF4-FFF2-40B4-BE49-F238E27FC236}">
                <a16:creationId xmlns:a16="http://schemas.microsoft.com/office/drawing/2014/main" id="{B202ED91-74F5-3DAE-2A62-3BC67921CB9E}"/>
              </a:ext>
            </a:extLst>
          </p:cNvPr>
          <p:cNvSpPr/>
          <p:nvPr userDrawn="1"/>
        </p:nvSpPr>
        <p:spPr bwMode="gray">
          <a:xfrm>
            <a:off x="11596364" y="6678878"/>
            <a:ext cx="173124" cy="13849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spAutoFit/>
          </a:bodyPr>
          <a:lstStyle/>
          <a:p>
            <a:pPr marL="0" indent="0" algn="r" defTabSz="711200" rtl="0" eaLnBrk="1" latinLnBrk="0" hangingPunct="1">
              <a:spcBef>
                <a:spcPts val="1200"/>
              </a:spcBef>
              <a:buNone/>
            </a:pPr>
            <a:fld id="{BB69BBE8-4DB2-4642-B003-B220ACD5A2FD}" type="slidenum">
              <a:rPr lang="nb-NO" sz="900" b="0" baseline="0" smtClean="0">
                <a:solidFill>
                  <a:schemeClr val="accent1"/>
                </a:solidFill>
                <a:latin typeface="+mn-lt"/>
              </a:rPr>
              <a:pPr marL="0" indent="0" algn="r" defTabSz="711200" rtl="0" eaLnBrk="1" latinLnBrk="0" hangingPunct="1">
                <a:spcBef>
                  <a:spcPts val="1200"/>
                </a:spcBef>
                <a:buNone/>
              </a:pPr>
              <a:t>‹#›</a:t>
            </a:fld>
            <a:endParaRPr lang="nb-NO" sz="900" b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883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</p:sldLayoutIdLst>
  <p:txStyles>
    <p:titleStyle>
      <a:lvl1pPr algn="l" defTabSz="426689" rtl="0" eaLnBrk="1" latinLnBrk="0" hangingPunct="1">
        <a:lnSpc>
          <a:spcPct val="90000"/>
        </a:lnSpc>
        <a:spcBef>
          <a:spcPct val="0"/>
        </a:spcBef>
        <a:buNone/>
        <a:defRPr lang="nb-NO" sz="2400" b="1" kern="1200" dirty="0">
          <a:solidFill>
            <a:srgbClr val="00216F"/>
          </a:solidFill>
          <a:latin typeface="+mj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106672" indent="-106672" algn="l" defTabSz="426689" rtl="0" eaLnBrk="1" latinLnBrk="0" hangingPunct="1">
        <a:lnSpc>
          <a:spcPct val="90000"/>
        </a:lnSpc>
        <a:spcBef>
          <a:spcPts val="467"/>
        </a:spcBef>
        <a:buFont typeface="Arial" panose="020B0604020202020204" pitchFamily="34" charset="0"/>
        <a:buChar char="•"/>
        <a:defRPr sz="1600" b="0" kern="1200">
          <a:solidFill>
            <a:schemeClr val="bg2">
              <a:lumMod val="50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320017" indent="-106672" algn="l" defTabSz="426689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1600" b="0" kern="1200">
          <a:solidFill>
            <a:schemeClr val="bg2">
              <a:lumMod val="50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533361" indent="-106672" algn="l" defTabSz="426689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1600" b="0" kern="1200">
          <a:solidFill>
            <a:schemeClr val="bg2">
              <a:lumMod val="50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746706" indent="-106672" algn="l" defTabSz="426689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1600" b="0" kern="1200">
          <a:solidFill>
            <a:schemeClr val="bg2">
              <a:lumMod val="50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960050" indent="-106672" algn="l" defTabSz="426689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1600" b="0" kern="1200">
          <a:solidFill>
            <a:schemeClr val="bg2">
              <a:lumMod val="50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1173395" indent="-106672" algn="l" defTabSz="426689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4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386739" indent="-106672" algn="l" defTabSz="426689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4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600084" indent="-106672" algn="l" defTabSz="426689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4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813429" indent="-106672" algn="l" defTabSz="426689" rtl="0" eaLnBrk="1" latinLnBrk="0" hangingPunct="1">
        <a:lnSpc>
          <a:spcPct val="90000"/>
        </a:lnSpc>
        <a:spcBef>
          <a:spcPts val="233"/>
        </a:spcBef>
        <a:buFont typeface="Arial" panose="020B0604020202020204" pitchFamily="34" charset="0"/>
        <a:buChar char="•"/>
        <a:defRPr sz="844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177800" indent="-177800" algn="l" defTabSz="711200" rtl="0" eaLnBrk="1" latinLnBrk="0" hangingPunct="1">
        <a:spcBef>
          <a:spcPts val="1200"/>
        </a:spcBef>
        <a:buChar char="•"/>
        <a:defRPr sz="1600" kern="1200">
          <a:solidFill>
            <a:schemeClr val="tx1"/>
          </a:solidFill>
        </a:defRPr>
      </a:lvl1pPr>
      <a:lvl2pPr marL="355600" indent="-177800" algn="l" defTabSz="711200" rtl="0" eaLnBrk="1" latinLnBrk="0" hangingPunct="1">
        <a:spcBef>
          <a:spcPts val="600"/>
        </a:spcBef>
        <a:buChar char="–"/>
        <a:defRPr sz="1400" kern="1200">
          <a:solidFill>
            <a:schemeClr val="tx1"/>
          </a:solidFill>
        </a:defRPr>
      </a:lvl2pPr>
      <a:lvl3pPr marL="533400" indent="-177800" algn="l" defTabSz="711200" rtl="0" eaLnBrk="1" latinLnBrk="0" hangingPunct="1">
        <a:spcBef>
          <a:spcPts val="600"/>
        </a:spcBef>
        <a:buChar char="&gt;"/>
        <a:defRPr sz="1400" kern="1200">
          <a:solidFill>
            <a:schemeClr val="tx1"/>
          </a:solidFill>
        </a:defRPr>
      </a:lvl3pPr>
      <a:lvl4pPr marL="711200" indent="-177800" algn="l" defTabSz="711200" rtl="0" eaLnBrk="1" latinLnBrk="0" hangingPunct="1">
        <a:spcBef>
          <a:spcPts val="600"/>
        </a:spcBef>
        <a:buChar char="–"/>
        <a:defRPr sz="1400" kern="1200">
          <a:solidFill>
            <a:schemeClr val="tx1"/>
          </a:solidFill>
        </a:defRPr>
      </a:lvl4pPr>
      <a:lvl5pPr marL="889000" indent="-177800" algn="l" defTabSz="711200" rtl="0" eaLnBrk="1" latinLnBrk="0" hangingPunct="1">
        <a:spcBef>
          <a:spcPts val="600"/>
        </a:spcBef>
        <a:buChar char="&gt;"/>
        <a:defRPr sz="1400" kern="1200">
          <a:solidFill>
            <a:schemeClr val="tx1"/>
          </a:solidFill>
        </a:defRPr>
      </a:lvl5pPr>
      <a:lvl6pPr marL="1066800" indent="-177800" algn="l" defTabSz="711200" rtl="0" eaLnBrk="1" latinLnBrk="0" hangingPunct="1">
        <a:defRPr sz="1400" kern="1200">
          <a:solidFill>
            <a:schemeClr val="tx1"/>
          </a:solidFill>
        </a:defRPr>
      </a:lvl6pPr>
      <a:lvl7pPr marL="1244600" indent="-177800" algn="l" defTabSz="711200" rtl="0" eaLnBrk="1" latinLnBrk="0" hangingPunct="1">
        <a:defRPr sz="1400" kern="1200">
          <a:solidFill>
            <a:schemeClr val="tx1"/>
          </a:solidFill>
        </a:defRPr>
      </a:lvl7pPr>
      <a:lvl8pPr marL="1422400" indent="-177800" algn="l" defTabSz="711200" rtl="0" eaLnBrk="1" latinLnBrk="0" hangingPunct="1">
        <a:defRPr sz="1400" kern="1200">
          <a:solidFill>
            <a:schemeClr val="tx1"/>
          </a:solidFill>
        </a:defRPr>
      </a:lvl8pPr>
      <a:lvl9pPr marL="1600200" indent="-177800" algn="l" defTabSz="711200" rtl="0" eaLnBrk="1" latinLnBrk="0" hangingPunct="1">
        <a:defRPr sz="1400" kern="1200">
          <a:solidFill>
            <a:schemeClr val="tx1"/>
          </a:solidFill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>
          <p15:clr>
            <a:srgbClr val="A4A3A4"/>
          </p15:clr>
        </p15:guide>
        <p15:guide id="2" orient="horz" pos="682">
          <p15:clr>
            <a:srgbClr val="A4A3A4"/>
          </p15:clr>
        </p15:guide>
        <p15:guide id="3" pos="7416">
          <p15:clr>
            <a:srgbClr val="A4A3A4"/>
          </p15:clr>
        </p15:guide>
        <p15:guide id="4" pos="264">
          <p15:clr>
            <a:srgbClr val="A4A3A4"/>
          </p15:clr>
        </p15:guide>
        <p15:guide id="5" orient="horz" pos="420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openxmlformats.org/officeDocument/2006/relationships/image" Target="../media/image8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jpeg"/><Relationship Id="rId12" Type="http://schemas.openxmlformats.org/officeDocument/2006/relationships/image" Target="../media/image16.sv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10.jpeg"/><Relationship Id="rId11" Type="http://schemas.openxmlformats.org/officeDocument/2006/relationships/image" Target="../media/image15.svg"/><Relationship Id="rId5" Type="http://schemas.openxmlformats.org/officeDocument/2006/relationships/image" Target="../media/image9.emf"/><Relationship Id="rId15" Type="http://schemas.openxmlformats.org/officeDocument/2006/relationships/image" Target="../media/image19.svg"/><Relationship Id="rId10" Type="http://schemas.openxmlformats.org/officeDocument/2006/relationships/image" Target="../media/image14.sv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3.svg"/><Relationship Id="rId1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Relationship Id="rId6" Type="http://schemas.microsoft.com/office/2014/relationships/chartEx" Target="../charts/chartEx1.x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FDB65CA7-BEB3-442E-8C55-35F583A26742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740190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08" imgH="408" progId="TCLayout.ActiveDocument.1">
                  <p:embed/>
                </p:oleObj>
              </mc:Choice>
              <mc:Fallback>
                <p:oleObj name="thinkcell Slide" r:id="rId4" imgW="408" imgH="40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FDB65CA7-BEB3-442E-8C55-35F583A267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BDBD8C3C-4C36-416B-9B61-827EB47A4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6270" y="1140543"/>
            <a:ext cx="4623053" cy="1140541"/>
          </a:xfrm>
        </p:spPr>
        <p:txBody>
          <a:bodyPr/>
          <a:lstStyle/>
          <a:p>
            <a:r>
              <a:rPr lang="en-GB" dirty="0"/>
              <a:t>Næringslivets fremtidige arealbehov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EAB8A55F-D5B3-4CD9-94A1-294352A6B9B7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666270" y="2458065"/>
            <a:ext cx="4623053" cy="3805083"/>
          </a:xfrm>
        </p:spPr>
        <p:txBody>
          <a:bodyPr/>
          <a:lstStyle/>
          <a:p>
            <a:r>
              <a:rPr lang="en-US" dirty="0" err="1"/>
              <a:t>Terje Kvisvik, NorSea Group</a:t>
            </a:r>
          </a:p>
          <a:p>
            <a:r>
              <a:rPr sz="1400"/>
              <a:t>Åpent dialogmøte om næringsareal, Averøy kommune</a:t>
            </a:r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ABC992C6-5186-4333-9D07-2C67070493F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772649" y="918370"/>
            <a:ext cx="158115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t>21.10.2026</a:t>
            </a:r>
            <a:endParaRPr lang="nb-NO"/>
          </a:p>
        </p:txBody>
      </p:sp>
      <p:pic>
        <p:nvPicPr>
          <p:cNvPr id="11" name="Picture Placeholder 10" descr="A city on the water&#10;&#10;Description automatically generated with medium confidence">
            <a:extLst>
              <a:ext uri="{FF2B5EF4-FFF2-40B4-BE49-F238E27FC236}">
                <a16:creationId xmlns:a16="http://schemas.microsoft.com/office/drawing/2014/main" id="{5C76E8E8-2A1B-AF72-986D-9AD4F77D2117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830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sz="4000" b="1" dirty="0"/>
              <a:t>1</a:t>
            </a:r>
          </a:p>
          <a:p>
            <a:pPr marL="0" indent="0">
              <a:buNone/>
            </a:pPr>
            <a:r>
              <a:rPr sz="2000" b="1" dirty="0"/>
              <a:t>Nor</a:t>
            </a:r>
            <a:r>
              <a:rPr lang="nb-NO" sz="2000" dirty="0"/>
              <a:t>S</a:t>
            </a:r>
            <a:r>
              <a:rPr sz="2000" b="1" dirty="0" err="1"/>
              <a:t>ea</a:t>
            </a:r>
            <a:r>
              <a:rPr lang="nb-NO" sz="2000" b="1" dirty="0"/>
              <a:t> Group</a:t>
            </a:r>
            <a:r>
              <a:rPr sz="2000" b="1" dirty="0"/>
              <a:t> og </a:t>
            </a:r>
            <a:r>
              <a:rPr sz="2000" b="1" dirty="0" err="1"/>
              <a:t>Averøy</a:t>
            </a:r>
            <a:endParaRPr sz="2000" b="1" dirty="0"/>
          </a:p>
          <a:p>
            <a:pPr marL="0" indent="0">
              <a:buNone/>
            </a:pPr>
            <a:r>
              <a:rPr sz="1400" b="0" dirty="0"/>
              <a:t>Kort om </a:t>
            </a:r>
            <a:r>
              <a:rPr lang="nb-NO" sz="1400" b="0" dirty="0"/>
              <a:t>NorSea</a:t>
            </a:r>
            <a:r>
              <a:rPr sz="1400" b="0" dirty="0"/>
              <a:t> og </a:t>
            </a:r>
            <a:r>
              <a:rPr lang="nb-NO" sz="1400" b="0" dirty="0"/>
              <a:t>NorSea Atlantic, </a:t>
            </a:r>
            <a:r>
              <a:rPr sz="1400" b="0" dirty="0" err="1"/>
              <a:t>vårt</a:t>
            </a:r>
            <a:r>
              <a:rPr sz="1400" b="0" dirty="0"/>
              <a:t> </a:t>
            </a:r>
            <a:r>
              <a:rPr sz="1400" b="0" dirty="0" err="1"/>
              <a:t>prosjekt</a:t>
            </a:r>
            <a:r>
              <a:rPr lang="nb-NO" sz="1400" b="0" dirty="0"/>
              <a:t> og industri </a:t>
            </a:r>
            <a:r>
              <a:rPr sz="1400" b="0" dirty="0"/>
              <a:t>areal </a:t>
            </a:r>
            <a:r>
              <a:rPr sz="1400" b="0" dirty="0" err="1"/>
              <a:t>på</a:t>
            </a:r>
            <a:r>
              <a:rPr sz="1400" b="0" dirty="0"/>
              <a:t> </a:t>
            </a:r>
            <a:r>
              <a:rPr sz="1400" b="0" dirty="0" err="1"/>
              <a:t>Averøy</a:t>
            </a:r>
            <a:endParaRPr sz="1400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Hva jeg vil snakke 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247535" y="1130300"/>
            <a:ext cx="3549445" cy="5054190"/>
          </a:xfrm>
        </p:spPr>
        <p:txBody>
          <a:bodyPr/>
          <a:lstStyle/>
          <a:p>
            <a:pPr marL="0" indent="0">
              <a:buNone/>
            </a:pPr>
            <a:r>
              <a:rPr sz="4000" b="1" dirty="0"/>
              <a:t>2</a:t>
            </a:r>
          </a:p>
          <a:p>
            <a:pPr marL="0" indent="0">
              <a:buNone/>
            </a:pPr>
            <a:r>
              <a:rPr lang="nb-NO" sz="2000" b="1" dirty="0" err="1"/>
              <a:t>Næringsa</a:t>
            </a:r>
            <a:r>
              <a:rPr sz="2000" b="1" dirty="0"/>
              <a:t>real</a:t>
            </a:r>
            <a:r>
              <a:rPr lang="nb-NO" sz="2000" b="1" dirty="0"/>
              <a:t>er</a:t>
            </a:r>
            <a:endParaRPr sz="2000" b="1" dirty="0"/>
          </a:p>
          <a:p>
            <a:pPr marL="0" indent="0">
              <a:buNone/>
            </a:pPr>
            <a:r>
              <a:rPr lang="nb-NO" sz="1400" b="0" dirty="0"/>
              <a:t>Mangler </a:t>
            </a:r>
            <a:r>
              <a:rPr sz="1400" b="0" dirty="0" err="1"/>
              <a:t>Nordmøre</a:t>
            </a:r>
            <a:r>
              <a:rPr sz="1400" b="0" dirty="0"/>
              <a:t> </a:t>
            </a:r>
            <a:r>
              <a:rPr lang="nb-NO" sz="1400" b="0" dirty="0"/>
              <a:t>tilgjengelige</a:t>
            </a:r>
            <a:r>
              <a:rPr sz="1400" b="0" dirty="0"/>
              <a:t> </a:t>
            </a:r>
            <a:r>
              <a:rPr lang="nb-NO" sz="1400" b="0" dirty="0"/>
              <a:t>nærings</a:t>
            </a:r>
            <a:r>
              <a:rPr sz="1400" b="0" dirty="0"/>
              <a:t>areal</a:t>
            </a:r>
            <a:r>
              <a:rPr lang="nb-NO" sz="1400" b="0" dirty="0"/>
              <a:t>er</a:t>
            </a:r>
            <a:r>
              <a:rPr sz="1400" b="0" dirty="0"/>
              <a:t> – </a:t>
            </a:r>
            <a:r>
              <a:rPr lang="nb-NO" sz="1400" b="0" dirty="0"/>
              <a:t>eller </a:t>
            </a:r>
            <a:r>
              <a:rPr sz="1400" b="0" dirty="0" err="1"/>
              <a:t>aktivitet</a:t>
            </a:r>
            <a:r>
              <a:rPr lang="nb-NO" sz="1400" b="0" dirty="0"/>
              <a:t>?</a:t>
            </a:r>
            <a:endParaRPr sz="1400" b="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sz="4000" b="1" dirty="0"/>
              <a:t>3</a:t>
            </a:r>
          </a:p>
          <a:p>
            <a:pPr marL="0" indent="0">
              <a:buNone/>
            </a:pPr>
            <a:r>
              <a:rPr sz="2000" b="1" dirty="0" err="1"/>
              <a:t>Rammevilkår</a:t>
            </a:r>
            <a:r>
              <a:rPr sz="2000" b="1" dirty="0"/>
              <a:t> og </a:t>
            </a:r>
            <a:r>
              <a:rPr sz="2000" b="1" dirty="0" err="1"/>
              <a:t>innspill</a:t>
            </a:r>
            <a:r>
              <a:rPr sz="2000" b="1" dirty="0"/>
              <a:t> </a:t>
            </a:r>
            <a:r>
              <a:rPr sz="2000" b="1" dirty="0" err="1"/>
              <a:t>til</a:t>
            </a:r>
            <a:r>
              <a:rPr sz="2000" b="1" dirty="0"/>
              <a:t> KPA</a:t>
            </a:r>
          </a:p>
          <a:p>
            <a:pPr marL="0" indent="0">
              <a:buNone/>
            </a:pPr>
            <a:r>
              <a:rPr sz="1400" b="0" dirty="0" err="1"/>
              <a:t>Hva</a:t>
            </a:r>
            <a:r>
              <a:rPr sz="1400" b="0" dirty="0"/>
              <a:t> </a:t>
            </a:r>
            <a:r>
              <a:rPr sz="1400" b="0" dirty="0" err="1"/>
              <a:t>skal</a:t>
            </a:r>
            <a:r>
              <a:rPr sz="1400" b="0" dirty="0"/>
              <a:t> </a:t>
            </a:r>
            <a:r>
              <a:rPr sz="1400" b="0" dirty="0" err="1"/>
              <a:t>til</a:t>
            </a:r>
            <a:r>
              <a:rPr sz="1400" b="0" dirty="0"/>
              <a:t> for at </a:t>
            </a:r>
            <a:r>
              <a:rPr sz="1400" b="0" dirty="0" err="1"/>
              <a:t>arealene</a:t>
            </a:r>
            <a:r>
              <a:rPr sz="1400" b="0" dirty="0"/>
              <a:t> </a:t>
            </a:r>
            <a:r>
              <a:rPr lang="nb-NO" sz="1400" b="0" dirty="0"/>
              <a:t>lykkes med kundeetableringer og </a:t>
            </a:r>
            <a:r>
              <a:rPr sz="1400" b="0" dirty="0" err="1"/>
              <a:t>kommer</a:t>
            </a:r>
            <a:r>
              <a:rPr sz="1400" b="0" dirty="0"/>
              <a:t> </a:t>
            </a:r>
            <a:r>
              <a:rPr sz="1400" b="0" dirty="0" err="1"/>
              <a:t>i</a:t>
            </a:r>
            <a:r>
              <a:rPr sz="1400" b="0" dirty="0"/>
              <a:t> drift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68F685A7-F06C-AAA3-C83C-56F0F5BC0E0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592" imgH="591" progId="TCLayout.ActiveDocument.1">
                  <p:embed/>
                </p:oleObj>
              </mc:Choice>
              <mc:Fallback>
                <p:oleObj name="thinkcell Slide" r:id="rId4" imgW="592" imgH="59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68F685A7-F06C-AAA3-C83C-56F0F5BC0E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91376A77-B8E0-404B-827C-C7208AF9C3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5" y="1058"/>
            <a:ext cx="12188238" cy="68558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50CDB3-CFD4-42D7-9CB5-4F149AB1840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561" y="5038"/>
            <a:ext cx="3834258" cy="6851904"/>
          </a:xfrm>
          <a:prstGeom prst="rect">
            <a:avLst/>
          </a:prstGeom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</p:pic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721DDD18-786D-4E75-8BFE-D3594791BB3D}"/>
              </a:ext>
            </a:extLst>
          </p:cNvPr>
          <p:cNvSpPr/>
          <p:nvPr/>
        </p:nvSpPr>
        <p:spPr>
          <a:xfrm>
            <a:off x="5924023" y="1035031"/>
            <a:ext cx="2283398" cy="30250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rIns="91412" rtlCol="0" anchor="ctr"/>
          <a:lstStyle/>
          <a:p>
            <a:pPr algn="ctr" defTabSz="914103"/>
            <a:r>
              <a:rPr lang="nb-NO" sz="1000" b="1" dirty="0">
                <a:solidFill>
                  <a:prstClr val="black"/>
                </a:solidFill>
                <a:latin typeface="Tahoma"/>
              </a:rPr>
              <a:t>NorSea baser og havner</a:t>
            </a:r>
          </a:p>
        </p:txBody>
      </p:sp>
      <p:sp>
        <p:nvSpPr>
          <p:cNvPr id="130" name="aaa">
            <a:extLst>
              <a:ext uri="{FF2B5EF4-FFF2-40B4-BE49-F238E27FC236}">
                <a16:creationId xmlns:a16="http://schemas.microsoft.com/office/drawing/2014/main" id="{C18879E9-CC49-49E9-A47B-AD9D916DDABB}"/>
              </a:ext>
            </a:extLst>
          </p:cNvPr>
          <p:cNvSpPr/>
          <p:nvPr/>
        </p:nvSpPr>
        <p:spPr>
          <a:xfrm>
            <a:off x="7845829" y="2956765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138" name="aaa">
            <a:extLst>
              <a:ext uri="{FF2B5EF4-FFF2-40B4-BE49-F238E27FC236}">
                <a16:creationId xmlns:a16="http://schemas.microsoft.com/office/drawing/2014/main" id="{24789D45-F5D1-4176-8139-C502691A4057}"/>
              </a:ext>
            </a:extLst>
          </p:cNvPr>
          <p:cNvSpPr/>
          <p:nvPr/>
        </p:nvSpPr>
        <p:spPr>
          <a:xfrm>
            <a:off x="8888291" y="1376871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139" name="aaa">
            <a:extLst>
              <a:ext uri="{FF2B5EF4-FFF2-40B4-BE49-F238E27FC236}">
                <a16:creationId xmlns:a16="http://schemas.microsoft.com/office/drawing/2014/main" id="{55195C71-11B6-4589-8053-891407C49A7D}"/>
              </a:ext>
            </a:extLst>
          </p:cNvPr>
          <p:cNvSpPr/>
          <p:nvPr/>
        </p:nvSpPr>
        <p:spPr>
          <a:xfrm>
            <a:off x="9713525" y="737721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1743D3B-E326-4C72-8A73-F2C5FA4EA0A1}"/>
              </a:ext>
            </a:extLst>
          </p:cNvPr>
          <p:cNvSpPr/>
          <p:nvPr/>
        </p:nvSpPr>
        <p:spPr>
          <a:xfrm>
            <a:off x="995561" y="200299"/>
            <a:ext cx="3834258" cy="15180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/>
            <a:endParaRPr lang="nb-NO" sz="1799">
              <a:solidFill>
                <a:prstClr val="white"/>
              </a:solidFill>
              <a:latin typeface="Tahoma"/>
            </a:endParaRPr>
          </a:p>
        </p:txBody>
      </p:sp>
      <p:sp>
        <p:nvSpPr>
          <p:cNvPr id="58" name="aaa">
            <a:extLst>
              <a:ext uri="{FF2B5EF4-FFF2-40B4-BE49-F238E27FC236}">
                <a16:creationId xmlns:a16="http://schemas.microsoft.com/office/drawing/2014/main" id="{0DE1298A-F2D4-490A-A0C8-572A1533F574}"/>
              </a:ext>
            </a:extLst>
          </p:cNvPr>
          <p:cNvSpPr/>
          <p:nvPr/>
        </p:nvSpPr>
        <p:spPr>
          <a:xfrm>
            <a:off x="7580479" y="3219071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65" name="aaa">
            <a:extLst>
              <a:ext uri="{FF2B5EF4-FFF2-40B4-BE49-F238E27FC236}">
                <a16:creationId xmlns:a16="http://schemas.microsoft.com/office/drawing/2014/main" id="{F9A0447A-F654-4E76-9F62-4E91CF667C0C}"/>
              </a:ext>
            </a:extLst>
          </p:cNvPr>
          <p:cNvSpPr/>
          <p:nvPr/>
        </p:nvSpPr>
        <p:spPr>
          <a:xfrm>
            <a:off x="8394632" y="2169704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66" name="aaa">
            <a:extLst>
              <a:ext uri="{FF2B5EF4-FFF2-40B4-BE49-F238E27FC236}">
                <a16:creationId xmlns:a16="http://schemas.microsoft.com/office/drawing/2014/main" id="{27780412-2E4A-4960-B737-ECA453E44AEA}"/>
              </a:ext>
            </a:extLst>
          </p:cNvPr>
          <p:cNvSpPr/>
          <p:nvPr/>
        </p:nvSpPr>
        <p:spPr>
          <a:xfrm>
            <a:off x="7580479" y="3594916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126" name="aaa">
            <a:extLst>
              <a:ext uri="{FF2B5EF4-FFF2-40B4-BE49-F238E27FC236}">
                <a16:creationId xmlns:a16="http://schemas.microsoft.com/office/drawing/2014/main" id="{2A7B0B9E-6FD1-4A39-8B60-6258441FA567}"/>
              </a:ext>
            </a:extLst>
          </p:cNvPr>
          <p:cNvSpPr/>
          <p:nvPr/>
        </p:nvSpPr>
        <p:spPr>
          <a:xfrm>
            <a:off x="7654421" y="3759835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127" name="aaa">
            <a:extLst>
              <a:ext uri="{FF2B5EF4-FFF2-40B4-BE49-F238E27FC236}">
                <a16:creationId xmlns:a16="http://schemas.microsoft.com/office/drawing/2014/main" id="{2B51D4FD-E54F-4881-88E4-9A9FB7BA8D96}"/>
              </a:ext>
            </a:extLst>
          </p:cNvPr>
          <p:cNvSpPr/>
          <p:nvPr/>
        </p:nvSpPr>
        <p:spPr>
          <a:xfrm>
            <a:off x="7651596" y="3928761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69" name="aaa">
            <a:extLst>
              <a:ext uri="{FF2B5EF4-FFF2-40B4-BE49-F238E27FC236}">
                <a16:creationId xmlns:a16="http://schemas.microsoft.com/office/drawing/2014/main" id="{398A6DE1-9156-4A47-A893-3CBE0D997EC7}"/>
              </a:ext>
            </a:extLst>
          </p:cNvPr>
          <p:cNvSpPr/>
          <p:nvPr/>
        </p:nvSpPr>
        <p:spPr>
          <a:xfrm>
            <a:off x="8016013" y="4646318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77" name="aaa">
            <a:extLst>
              <a:ext uri="{FF2B5EF4-FFF2-40B4-BE49-F238E27FC236}">
                <a16:creationId xmlns:a16="http://schemas.microsoft.com/office/drawing/2014/main" id="{CBAE6FF5-A266-47E2-898F-0E3E9C869692}"/>
              </a:ext>
            </a:extLst>
          </p:cNvPr>
          <p:cNvSpPr/>
          <p:nvPr/>
        </p:nvSpPr>
        <p:spPr>
          <a:xfrm>
            <a:off x="6836501" y="4213325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en-US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56" name="aaa">
            <a:extLst>
              <a:ext uri="{FF2B5EF4-FFF2-40B4-BE49-F238E27FC236}">
                <a16:creationId xmlns:a16="http://schemas.microsoft.com/office/drawing/2014/main" id="{F48FF832-B277-8590-B69D-5451183A201E}"/>
              </a:ext>
            </a:extLst>
          </p:cNvPr>
          <p:cNvSpPr/>
          <p:nvPr/>
        </p:nvSpPr>
        <p:spPr>
          <a:xfrm>
            <a:off x="6054189" y="1061589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pic>
        <p:nvPicPr>
          <p:cNvPr id="54" name="Bilde 5">
            <a:extLst>
              <a:ext uri="{FF2B5EF4-FFF2-40B4-BE49-F238E27FC236}">
                <a16:creationId xmlns:a16="http://schemas.microsoft.com/office/drawing/2014/main" id="{BEC0B86E-FCB2-8C86-D10E-308071E833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8401" y="215893"/>
            <a:ext cx="2665513" cy="1482352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910DAC23-B2DF-8569-4CE6-D83C49B3CFC2}"/>
              </a:ext>
            </a:extLst>
          </p:cNvPr>
          <p:cNvSpPr/>
          <p:nvPr/>
        </p:nvSpPr>
        <p:spPr>
          <a:xfrm>
            <a:off x="2393198" y="272592"/>
            <a:ext cx="1102867" cy="1846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 defTabSz="914103"/>
            <a:r>
              <a:rPr lang="nb-NO" sz="1200" b="1" spc="100">
                <a:solidFill>
                  <a:srgbClr val="002856"/>
                </a:solidFill>
                <a:latin typeface="Tahoma"/>
              </a:rPr>
              <a:t>Hovedeier:</a:t>
            </a:r>
          </a:p>
        </p:txBody>
      </p:sp>
      <p:pic>
        <p:nvPicPr>
          <p:cNvPr id="80" name="Graphic 79">
            <a:extLst>
              <a:ext uri="{FF2B5EF4-FFF2-40B4-BE49-F238E27FC236}">
                <a16:creationId xmlns:a16="http://schemas.microsoft.com/office/drawing/2014/main" id="{160108FF-B30F-F2E1-9EF2-0EF331E692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04933" y="-431021"/>
            <a:ext cx="2897170" cy="19325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658F09-BF41-1612-CBF2-CA6E9B76C499}"/>
              </a:ext>
            </a:extLst>
          </p:cNvPr>
          <p:cNvSpPr/>
          <p:nvPr/>
        </p:nvSpPr>
        <p:spPr>
          <a:xfrm>
            <a:off x="995561" y="1943629"/>
            <a:ext cx="3834258" cy="44913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103"/>
            <a:endParaRPr lang="en-US" sz="1799">
              <a:solidFill>
                <a:prstClr val="white"/>
              </a:solidFill>
              <a:latin typeface="Tahoma"/>
            </a:endParaRPr>
          </a:p>
        </p:txBody>
      </p:sp>
      <p:pic>
        <p:nvPicPr>
          <p:cNvPr id="4" name="Graphic 3" descr="Daily calendar outline">
            <a:extLst>
              <a:ext uri="{FF2B5EF4-FFF2-40B4-BE49-F238E27FC236}">
                <a16:creationId xmlns:a16="http://schemas.microsoft.com/office/drawing/2014/main" id="{323476DB-1FF1-5F91-EEE8-DC1D7D6EA6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6219" y="2111258"/>
            <a:ext cx="427484" cy="4274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34F651-C101-8606-5940-989181B3444A}"/>
              </a:ext>
            </a:extLst>
          </p:cNvPr>
          <p:cNvSpPr/>
          <p:nvPr/>
        </p:nvSpPr>
        <p:spPr>
          <a:xfrm>
            <a:off x="1635041" y="2232667"/>
            <a:ext cx="203997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103"/>
            <a:r>
              <a:rPr lang="en-US" sz="1200" b="1" spc="100">
                <a:solidFill>
                  <a:srgbClr val="002856"/>
                </a:solidFill>
                <a:latin typeface="Tahoma"/>
              </a:rPr>
              <a:t>Etablert i 1965</a:t>
            </a:r>
          </a:p>
        </p:txBody>
      </p:sp>
      <p:pic>
        <p:nvPicPr>
          <p:cNvPr id="7" name="Graphic 6" descr="Anchor outline">
            <a:extLst>
              <a:ext uri="{FF2B5EF4-FFF2-40B4-BE49-F238E27FC236}">
                <a16:creationId xmlns:a16="http://schemas.microsoft.com/office/drawing/2014/main" id="{515F3809-D00C-0E41-F227-F0E1982DB7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7510" y="2659549"/>
            <a:ext cx="433954" cy="43395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213291-6BF1-4820-161B-A6CB02578155}"/>
              </a:ext>
            </a:extLst>
          </p:cNvPr>
          <p:cNvSpPr/>
          <p:nvPr/>
        </p:nvSpPr>
        <p:spPr>
          <a:xfrm>
            <a:off x="1635041" y="2799382"/>
            <a:ext cx="251023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103"/>
            <a:r>
              <a:rPr lang="en-US" sz="1200" b="1" spc="100">
                <a:solidFill>
                  <a:srgbClr val="002856"/>
                </a:solidFill>
                <a:latin typeface="Tahoma"/>
              </a:rPr>
              <a:t>Drift fra 13 baser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77BFE70-0F3A-0EE2-185D-5951A2A40726}"/>
              </a:ext>
            </a:extLst>
          </p:cNvPr>
          <p:cNvSpPr/>
          <p:nvPr/>
        </p:nvSpPr>
        <p:spPr>
          <a:xfrm>
            <a:off x="5924023" y="1423288"/>
            <a:ext cx="2283398" cy="30250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rIns="91412" rtlCol="0" anchor="ctr"/>
          <a:lstStyle/>
          <a:p>
            <a:pPr algn="ctr" defTabSz="914103"/>
            <a:r>
              <a:rPr lang="nb-NO" sz="1000" b="1" dirty="0">
                <a:solidFill>
                  <a:prstClr val="black"/>
                </a:solidFill>
                <a:latin typeface="Tahoma"/>
              </a:rPr>
              <a:t>     Tilknyttede baser og havner</a:t>
            </a:r>
          </a:p>
        </p:txBody>
      </p:sp>
      <p:sp>
        <p:nvSpPr>
          <p:cNvPr id="12" name="aaa">
            <a:extLst>
              <a:ext uri="{FF2B5EF4-FFF2-40B4-BE49-F238E27FC236}">
                <a16:creationId xmlns:a16="http://schemas.microsoft.com/office/drawing/2014/main" id="{799130A5-CFE1-1BA5-BB0C-8F03BB4A9F02}"/>
              </a:ext>
            </a:extLst>
          </p:cNvPr>
          <p:cNvSpPr/>
          <p:nvPr/>
        </p:nvSpPr>
        <p:spPr>
          <a:xfrm>
            <a:off x="6054189" y="1449846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en-US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15" name="aaa">
            <a:extLst>
              <a:ext uri="{FF2B5EF4-FFF2-40B4-BE49-F238E27FC236}">
                <a16:creationId xmlns:a16="http://schemas.microsoft.com/office/drawing/2014/main" id="{4C9FD9C5-9F60-8C8B-192E-9556658C50B2}"/>
              </a:ext>
            </a:extLst>
          </p:cNvPr>
          <p:cNvSpPr/>
          <p:nvPr/>
        </p:nvSpPr>
        <p:spPr>
          <a:xfrm>
            <a:off x="7651596" y="3526975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sp>
        <p:nvSpPr>
          <p:cNvPr id="20" name="aaa">
            <a:extLst>
              <a:ext uri="{FF2B5EF4-FFF2-40B4-BE49-F238E27FC236}">
                <a16:creationId xmlns:a16="http://schemas.microsoft.com/office/drawing/2014/main" id="{5AFD18A6-0DCF-AD01-BE8D-A4F5EC8093DC}"/>
              </a:ext>
            </a:extLst>
          </p:cNvPr>
          <p:cNvSpPr/>
          <p:nvPr/>
        </p:nvSpPr>
        <p:spPr>
          <a:xfrm>
            <a:off x="7710333" y="3888641"/>
            <a:ext cx="191408" cy="249383"/>
          </a:xfrm>
          <a:custGeom>
            <a:avLst/>
            <a:gdLst>
              <a:gd name="connsiteX0" fmla="*/ 95733 w 191466"/>
              <a:gd name="connsiteY0" fmla="*/ 0 h 249460"/>
              <a:gd name="connsiteX1" fmla="*/ 191466 w 191466"/>
              <a:gd name="connsiteY1" fmla="*/ 95733 h 249460"/>
              <a:gd name="connsiteX2" fmla="*/ 170852 w 191466"/>
              <a:gd name="connsiteY2" fmla="*/ 155015 h 249460"/>
              <a:gd name="connsiteX3" fmla="*/ 95733 w 191466"/>
              <a:gd name="connsiteY3" fmla="*/ 249460 h 249460"/>
              <a:gd name="connsiteX4" fmla="*/ 20614 w 191466"/>
              <a:gd name="connsiteY4" fmla="*/ 155015 h 249460"/>
              <a:gd name="connsiteX5" fmla="*/ 0 w 191466"/>
              <a:gd name="connsiteY5" fmla="*/ 95733 h 249460"/>
              <a:gd name="connsiteX6" fmla="*/ 95733 w 191466"/>
              <a:gd name="connsiteY6" fmla="*/ 0 h 24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466" h="249460">
                <a:moveTo>
                  <a:pt x="95733" y="0"/>
                </a:moveTo>
                <a:cubicBezTo>
                  <a:pt x="148520" y="0"/>
                  <a:pt x="191466" y="42946"/>
                  <a:pt x="191466" y="95733"/>
                </a:cubicBezTo>
                <a:cubicBezTo>
                  <a:pt x="191466" y="118101"/>
                  <a:pt x="183755" y="138700"/>
                  <a:pt x="170852" y="155015"/>
                </a:cubicBezTo>
                <a:lnTo>
                  <a:pt x="95733" y="249460"/>
                </a:lnTo>
                <a:lnTo>
                  <a:pt x="20614" y="155015"/>
                </a:lnTo>
                <a:cubicBezTo>
                  <a:pt x="7711" y="138700"/>
                  <a:pt x="0" y="118101"/>
                  <a:pt x="0" y="95733"/>
                </a:cubicBezTo>
                <a:cubicBezTo>
                  <a:pt x="0" y="42946"/>
                  <a:pt x="42946" y="0"/>
                  <a:pt x="95733" y="0"/>
                </a:cubicBez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bg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defTabSz="914103"/>
            <a:endParaRPr lang="nb-NO" sz="1799">
              <a:solidFill>
                <a:prstClr val="black"/>
              </a:solidFill>
              <a:latin typeface="Tahoma"/>
            </a:endParaRPr>
          </a:p>
        </p:txBody>
      </p:sp>
      <p:pic>
        <p:nvPicPr>
          <p:cNvPr id="22" name="Graphic 21" descr="Children outline">
            <a:extLst>
              <a:ext uri="{FF2B5EF4-FFF2-40B4-BE49-F238E27FC236}">
                <a16:creationId xmlns:a16="http://schemas.microsoft.com/office/drawing/2014/main" id="{29893C63-57ED-6855-97D6-5C1F798937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7572" y="3204922"/>
            <a:ext cx="491751" cy="4917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9989F8C-E3B4-C772-C298-D1D6D52B4286}"/>
              </a:ext>
            </a:extLst>
          </p:cNvPr>
          <p:cNvSpPr/>
          <p:nvPr/>
        </p:nvSpPr>
        <p:spPr>
          <a:xfrm>
            <a:off x="1635041" y="3361608"/>
            <a:ext cx="2510236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103"/>
            <a:r>
              <a:rPr lang="en-US" sz="1200" b="1" spc="100" dirty="0">
                <a:solidFill>
                  <a:srgbClr val="002856"/>
                </a:solidFill>
                <a:latin typeface="Tahoma"/>
              </a:rPr>
              <a:t>1 200+ ansatte</a:t>
            </a:r>
          </a:p>
        </p:txBody>
      </p:sp>
      <p:pic>
        <p:nvPicPr>
          <p:cNvPr id="25" name="Graphic 24" descr="Pie chart outline">
            <a:extLst>
              <a:ext uri="{FF2B5EF4-FFF2-40B4-BE49-F238E27FC236}">
                <a16:creationId xmlns:a16="http://schemas.microsoft.com/office/drawing/2014/main" id="{ADBDB3EE-5783-17B8-0F5B-C9C3BC7040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27572" y="4107110"/>
            <a:ext cx="491752" cy="49175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7A86CA0-7E89-C58E-FFB4-0587471CCCF1}"/>
              </a:ext>
            </a:extLst>
          </p:cNvPr>
          <p:cNvSpPr/>
          <p:nvPr/>
        </p:nvSpPr>
        <p:spPr>
          <a:xfrm>
            <a:off x="1635041" y="3923834"/>
            <a:ext cx="324703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103"/>
            <a:r>
              <a:rPr lang="en-US" sz="1200" b="1" spc="100">
                <a:solidFill>
                  <a:srgbClr val="002856"/>
                </a:solidFill>
                <a:latin typeface="Tahoma"/>
              </a:rPr>
              <a:t>Totalt baseareal – 2,5 mill. m²</a:t>
            </a:r>
          </a:p>
          <a:p>
            <a:pPr defTabSz="914103"/>
            <a:r>
              <a:rPr lang="en-US" sz="1200" b="1" spc="100">
                <a:solidFill>
                  <a:srgbClr val="002856"/>
                </a:solidFill>
                <a:latin typeface="Tahoma"/>
              </a:rPr>
              <a:t>Driftsarealer – 1,5 mill. m²</a:t>
            </a:r>
          </a:p>
          <a:p>
            <a:pPr defTabSz="914103"/>
            <a:r>
              <a:rPr lang="en-US" sz="1200" b="1" spc="100">
                <a:solidFill>
                  <a:srgbClr val="002856"/>
                </a:solidFill>
                <a:latin typeface="Tahoma"/>
              </a:rPr>
              <a:t>Lager – 194 100 m²</a:t>
            </a:r>
          </a:p>
          <a:p>
            <a:pPr defTabSz="914103"/>
            <a:r>
              <a:rPr lang="en-US" sz="1200" b="1" spc="100">
                <a:solidFill>
                  <a:srgbClr val="002856"/>
                </a:solidFill>
                <a:latin typeface="Tahoma"/>
              </a:rPr>
              <a:t>Verksteder – 60 500 m²</a:t>
            </a:r>
          </a:p>
        </p:txBody>
      </p:sp>
      <p:pic>
        <p:nvPicPr>
          <p:cNvPr id="28" name="Graphic 27" descr="Crane outline">
            <a:extLst>
              <a:ext uri="{FF2B5EF4-FFF2-40B4-BE49-F238E27FC236}">
                <a16:creationId xmlns:a16="http://schemas.microsoft.com/office/drawing/2014/main" id="{A04AB531-FCC0-8F33-618C-EFD60E23C9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86219" y="5005386"/>
            <a:ext cx="427484" cy="427484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272940F8-D453-284A-8DBA-DB8E74FC0552}"/>
              </a:ext>
            </a:extLst>
          </p:cNvPr>
          <p:cNvSpPr/>
          <p:nvPr/>
        </p:nvSpPr>
        <p:spPr>
          <a:xfrm>
            <a:off x="1629400" y="5040058"/>
            <a:ext cx="251023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103"/>
            <a:r>
              <a:rPr lang="en-US" sz="1200" b="1" spc="100">
                <a:solidFill>
                  <a:srgbClr val="002856"/>
                </a:solidFill>
                <a:latin typeface="Tahoma"/>
              </a:rPr>
              <a:t>46 kaier</a:t>
            </a:r>
          </a:p>
          <a:p>
            <a:pPr defTabSz="914103"/>
            <a:r>
              <a:rPr lang="en-US" sz="1200" b="1" spc="100">
                <a:solidFill>
                  <a:srgbClr val="002856"/>
                </a:solidFill>
                <a:latin typeface="Tahoma"/>
              </a:rPr>
              <a:t>3 130 m kailengde</a:t>
            </a:r>
          </a:p>
        </p:txBody>
      </p:sp>
      <p:pic>
        <p:nvPicPr>
          <p:cNvPr id="31" name="Graphic 30" descr="Coins outline">
            <a:extLst>
              <a:ext uri="{FF2B5EF4-FFF2-40B4-BE49-F238E27FC236}">
                <a16:creationId xmlns:a16="http://schemas.microsoft.com/office/drawing/2014/main" id="{6D49510C-2AD6-9BE3-3AB5-1827976ADC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1839" y="5718377"/>
            <a:ext cx="427484" cy="427484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3DCCA2EC-1ECD-69B2-8462-6B9C472B5A75}"/>
              </a:ext>
            </a:extLst>
          </p:cNvPr>
          <p:cNvSpPr/>
          <p:nvPr/>
        </p:nvSpPr>
        <p:spPr>
          <a:xfrm>
            <a:off x="1615601" y="5786950"/>
            <a:ext cx="297381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103"/>
            <a:r>
              <a:rPr lang="en-US" sz="1200" b="1" spc="100" dirty="0">
                <a:solidFill>
                  <a:srgbClr val="002856"/>
                </a:solidFill>
                <a:latin typeface="Tahoma"/>
              </a:rPr>
              <a:t>Omsetning:  </a:t>
            </a:r>
            <a:r>
              <a:rPr lang="en-US" sz="1200" b="1" spc="100" dirty="0" err="1">
                <a:solidFill>
                  <a:srgbClr val="002856"/>
                </a:solidFill>
                <a:latin typeface="Tahoma"/>
              </a:rPr>
              <a:t>MNOK 3 500</a:t>
            </a:r>
          </a:p>
          <a:p>
            <a:pPr defTabSz="914103"/>
            <a:r>
              <a:rPr lang="en-US" sz="1200" b="1" spc="100" dirty="0">
                <a:solidFill>
                  <a:srgbClr val="002856"/>
                </a:solidFill>
                <a:latin typeface="Tahoma"/>
              </a:rPr>
              <a:t>EBITDA:  </a:t>
            </a:r>
            <a:r>
              <a:rPr lang="en-US" sz="1200" b="1" spc="100" dirty="0" err="1">
                <a:solidFill>
                  <a:srgbClr val="002856"/>
                </a:solidFill>
                <a:latin typeface="Tahoma"/>
              </a:rPr>
              <a:t>MNOK 800</a:t>
            </a:r>
          </a:p>
        </p:txBody>
      </p:sp>
    </p:spTree>
    <p:extLst>
      <p:ext uri="{BB962C8B-B14F-4D97-AF65-F5344CB8AC3E}">
        <p14:creationId xmlns:p14="http://schemas.microsoft.com/office/powerpoint/2010/main" val="366103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68CCF6F3-4A15-DEBA-DA41-91DBB87487D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274808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06" imgH="306" progId="TCLayout.ActiveDocument.1">
                  <p:embed/>
                </p:oleObj>
              </mc:Choice>
              <mc:Fallback>
                <p:oleObj name="thinkcell Slide" r:id="rId4" imgW="306" imgH="30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8CCF6F3-4A15-DEBA-DA41-91DBB87487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F1C2505-B52F-F33F-0D78-C2FFBE2B2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126741"/>
            <a:ext cx="8693511" cy="934065"/>
          </a:xfrm>
        </p:spPr>
        <p:txBody>
          <a:bodyPr vert="horz">
            <a:normAutofit fontScale="90000"/>
          </a:bodyPr>
          <a:lstStyle/>
          <a:p>
            <a:r>
              <a:rPr lang="en-GB"/>
              <a:t>NorSea langs kysten – og på Averøy</a:t>
            </a:r>
            <a:br>
              <a:rPr lang="en-GB"/>
            </a:br>
            <a:r>
              <a:rPr lang="en-GB" sz="2000" b="0">
                <a:solidFill>
                  <a:schemeClr val="bg2">
                    <a:lumMod val="50000"/>
                  </a:schemeClr>
                </a:solidFill>
              </a:rPr>
              <a:t>NorSea forvalter om lag 2,9 mill. m² eiendom langs norske- og danskekysten.</a:t>
            </a:r>
            <a:endParaRPr lang="en-GB" sz="2000"/>
          </a:p>
        </p:txBody>
      </p:sp>
      <p:grpSp>
        <p:nvGrpSpPr>
          <p:cNvPr id="7" name="NORWAY">
            <a:extLst>
              <a:ext uri="{FF2B5EF4-FFF2-40B4-BE49-F238E27FC236}">
                <a16:creationId xmlns:a16="http://schemas.microsoft.com/office/drawing/2014/main" id="{94BFA458-9BDA-82BF-54CC-1F9B02C024B8}"/>
              </a:ext>
            </a:extLst>
          </p:cNvPr>
          <p:cNvGrpSpPr/>
          <p:nvPr/>
        </p:nvGrpSpPr>
        <p:grpSpPr bwMode="gray">
          <a:xfrm>
            <a:off x="1087250" y="2027976"/>
            <a:ext cx="4761289" cy="4639473"/>
            <a:chOff x="3152776" y="2112965"/>
            <a:chExt cx="3626644" cy="4461667"/>
          </a:xfrm>
          <a:solidFill>
            <a:schemeClr val="accent2"/>
          </a:solidFill>
        </p:grpSpPr>
        <p:sp>
          <p:nvSpPr>
            <p:cNvPr id="8" name="VEST-AGDER">
              <a:extLst>
                <a:ext uri="{FF2B5EF4-FFF2-40B4-BE49-F238E27FC236}">
                  <a16:creationId xmlns:a16="http://schemas.microsoft.com/office/drawing/2014/main" id="{9ACD6694-A9C4-12C0-7EE4-52D4279A4B8E}"/>
                </a:ext>
              </a:extLst>
            </p:cNvPr>
            <p:cNvSpPr>
              <a:spLocks/>
            </p:cNvSpPr>
            <p:nvPr/>
          </p:nvSpPr>
          <p:spPr bwMode="gray">
            <a:xfrm>
              <a:off x="3317876" y="6180932"/>
              <a:ext cx="317500" cy="393700"/>
            </a:xfrm>
            <a:custGeom>
              <a:avLst/>
              <a:gdLst/>
              <a:ahLst/>
              <a:cxnLst>
                <a:cxn ang="0">
                  <a:pos x="0" y="286"/>
                </a:cxn>
                <a:cxn ang="0">
                  <a:pos x="26" y="268"/>
                </a:cxn>
                <a:cxn ang="0">
                  <a:pos x="40" y="246"/>
                </a:cxn>
                <a:cxn ang="0">
                  <a:pos x="54" y="214"/>
                </a:cxn>
                <a:cxn ang="0">
                  <a:pos x="54" y="184"/>
                </a:cxn>
                <a:cxn ang="0">
                  <a:pos x="34" y="172"/>
                </a:cxn>
                <a:cxn ang="0">
                  <a:pos x="34" y="156"/>
                </a:cxn>
                <a:cxn ang="0">
                  <a:pos x="56" y="152"/>
                </a:cxn>
                <a:cxn ang="0">
                  <a:pos x="46" y="126"/>
                </a:cxn>
                <a:cxn ang="0">
                  <a:pos x="66" y="104"/>
                </a:cxn>
                <a:cxn ang="0">
                  <a:pos x="58" y="84"/>
                </a:cxn>
                <a:cxn ang="0">
                  <a:pos x="74" y="54"/>
                </a:cxn>
                <a:cxn ang="0">
                  <a:pos x="120" y="28"/>
                </a:cxn>
                <a:cxn ang="0">
                  <a:pos x="138" y="0"/>
                </a:cxn>
                <a:cxn ang="0">
                  <a:pos x="178" y="12"/>
                </a:cxn>
                <a:cxn ang="0">
                  <a:pos x="162" y="60"/>
                </a:cxn>
                <a:cxn ang="0">
                  <a:pos x="168" y="84"/>
                </a:cxn>
                <a:cxn ang="0">
                  <a:pos x="146" y="92"/>
                </a:cxn>
                <a:cxn ang="0">
                  <a:pos x="146" y="118"/>
                </a:cxn>
                <a:cxn ang="0">
                  <a:pos x="214" y="116"/>
                </a:cxn>
                <a:cxn ang="0">
                  <a:pos x="234" y="126"/>
                </a:cxn>
                <a:cxn ang="0">
                  <a:pos x="240" y="156"/>
                </a:cxn>
                <a:cxn ang="0">
                  <a:pos x="222" y="176"/>
                </a:cxn>
                <a:cxn ang="0">
                  <a:pos x="226" y="206"/>
                </a:cxn>
                <a:cxn ang="0">
                  <a:pos x="214" y="220"/>
                </a:cxn>
                <a:cxn ang="0">
                  <a:pos x="214" y="252"/>
                </a:cxn>
                <a:cxn ang="0">
                  <a:pos x="248" y="252"/>
                </a:cxn>
                <a:cxn ang="0">
                  <a:pos x="266" y="272"/>
                </a:cxn>
                <a:cxn ang="0">
                  <a:pos x="278" y="294"/>
                </a:cxn>
                <a:cxn ang="0">
                  <a:pos x="296" y="300"/>
                </a:cxn>
                <a:cxn ang="0">
                  <a:pos x="296" y="312"/>
                </a:cxn>
                <a:cxn ang="0">
                  <a:pos x="310" y="332"/>
                </a:cxn>
                <a:cxn ang="0">
                  <a:pos x="314" y="374"/>
                </a:cxn>
                <a:cxn ang="0">
                  <a:pos x="298" y="374"/>
                </a:cxn>
                <a:cxn ang="0">
                  <a:pos x="294" y="348"/>
                </a:cxn>
                <a:cxn ang="0">
                  <a:pos x="280" y="340"/>
                </a:cxn>
                <a:cxn ang="0">
                  <a:pos x="272" y="352"/>
                </a:cxn>
                <a:cxn ang="0">
                  <a:pos x="272" y="380"/>
                </a:cxn>
                <a:cxn ang="0">
                  <a:pos x="256" y="382"/>
                </a:cxn>
                <a:cxn ang="0">
                  <a:pos x="226" y="380"/>
                </a:cxn>
                <a:cxn ang="0">
                  <a:pos x="214" y="390"/>
                </a:cxn>
                <a:cxn ang="0">
                  <a:pos x="192" y="396"/>
                </a:cxn>
                <a:cxn ang="0">
                  <a:pos x="166" y="390"/>
                </a:cxn>
                <a:cxn ang="0">
                  <a:pos x="126" y="374"/>
                </a:cxn>
                <a:cxn ang="0">
                  <a:pos x="106" y="374"/>
                </a:cxn>
                <a:cxn ang="0">
                  <a:pos x="82" y="366"/>
                </a:cxn>
                <a:cxn ang="0">
                  <a:pos x="80" y="348"/>
                </a:cxn>
                <a:cxn ang="0">
                  <a:pos x="64" y="342"/>
                </a:cxn>
                <a:cxn ang="0">
                  <a:pos x="66" y="364"/>
                </a:cxn>
                <a:cxn ang="0">
                  <a:pos x="48" y="352"/>
                </a:cxn>
                <a:cxn ang="0">
                  <a:pos x="30" y="342"/>
                </a:cxn>
                <a:cxn ang="0">
                  <a:pos x="40" y="324"/>
                </a:cxn>
                <a:cxn ang="0">
                  <a:pos x="74" y="302"/>
                </a:cxn>
                <a:cxn ang="0">
                  <a:pos x="50" y="300"/>
                </a:cxn>
                <a:cxn ang="0">
                  <a:pos x="54" y="286"/>
                </a:cxn>
                <a:cxn ang="0">
                  <a:pos x="32" y="300"/>
                </a:cxn>
                <a:cxn ang="0">
                  <a:pos x="0" y="286"/>
                </a:cxn>
              </a:cxnLst>
              <a:rect l="0" t="0" r="r" b="b"/>
              <a:pathLst>
                <a:path w="314" h="396">
                  <a:moveTo>
                    <a:pt x="0" y="286"/>
                  </a:moveTo>
                  <a:lnTo>
                    <a:pt x="26" y="268"/>
                  </a:lnTo>
                  <a:lnTo>
                    <a:pt x="40" y="246"/>
                  </a:lnTo>
                  <a:lnTo>
                    <a:pt x="54" y="214"/>
                  </a:lnTo>
                  <a:lnTo>
                    <a:pt x="54" y="184"/>
                  </a:lnTo>
                  <a:lnTo>
                    <a:pt x="34" y="172"/>
                  </a:lnTo>
                  <a:lnTo>
                    <a:pt x="34" y="156"/>
                  </a:lnTo>
                  <a:lnTo>
                    <a:pt x="56" y="152"/>
                  </a:lnTo>
                  <a:lnTo>
                    <a:pt x="46" y="126"/>
                  </a:lnTo>
                  <a:lnTo>
                    <a:pt x="66" y="104"/>
                  </a:lnTo>
                  <a:lnTo>
                    <a:pt x="58" y="84"/>
                  </a:lnTo>
                  <a:lnTo>
                    <a:pt x="74" y="54"/>
                  </a:lnTo>
                  <a:lnTo>
                    <a:pt x="120" y="28"/>
                  </a:lnTo>
                  <a:lnTo>
                    <a:pt x="138" y="0"/>
                  </a:lnTo>
                  <a:lnTo>
                    <a:pt x="178" y="12"/>
                  </a:lnTo>
                  <a:lnTo>
                    <a:pt x="162" y="60"/>
                  </a:lnTo>
                  <a:lnTo>
                    <a:pt x="168" y="84"/>
                  </a:lnTo>
                  <a:lnTo>
                    <a:pt x="146" y="92"/>
                  </a:lnTo>
                  <a:lnTo>
                    <a:pt x="146" y="118"/>
                  </a:lnTo>
                  <a:lnTo>
                    <a:pt x="214" y="116"/>
                  </a:lnTo>
                  <a:lnTo>
                    <a:pt x="234" y="126"/>
                  </a:lnTo>
                  <a:lnTo>
                    <a:pt x="240" y="156"/>
                  </a:lnTo>
                  <a:lnTo>
                    <a:pt x="222" y="176"/>
                  </a:lnTo>
                  <a:lnTo>
                    <a:pt x="226" y="206"/>
                  </a:lnTo>
                  <a:lnTo>
                    <a:pt x="214" y="220"/>
                  </a:lnTo>
                  <a:lnTo>
                    <a:pt x="214" y="252"/>
                  </a:lnTo>
                  <a:lnTo>
                    <a:pt x="248" y="252"/>
                  </a:lnTo>
                  <a:lnTo>
                    <a:pt x="266" y="272"/>
                  </a:lnTo>
                  <a:lnTo>
                    <a:pt x="278" y="294"/>
                  </a:lnTo>
                  <a:lnTo>
                    <a:pt x="296" y="300"/>
                  </a:lnTo>
                  <a:lnTo>
                    <a:pt x="296" y="312"/>
                  </a:lnTo>
                  <a:lnTo>
                    <a:pt x="310" y="332"/>
                  </a:lnTo>
                  <a:lnTo>
                    <a:pt x="314" y="374"/>
                  </a:lnTo>
                  <a:lnTo>
                    <a:pt x="298" y="374"/>
                  </a:lnTo>
                  <a:lnTo>
                    <a:pt x="294" y="348"/>
                  </a:lnTo>
                  <a:lnTo>
                    <a:pt x="280" y="340"/>
                  </a:lnTo>
                  <a:lnTo>
                    <a:pt x="272" y="352"/>
                  </a:lnTo>
                  <a:lnTo>
                    <a:pt x="272" y="380"/>
                  </a:lnTo>
                  <a:lnTo>
                    <a:pt x="256" y="382"/>
                  </a:lnTo>
                  <a:lnTo>
                    <a:pt x="226" y="380"/>
                  </a:lnTo>
                  <a:lnTo>
                    <a:pt x="214" y="390"/>
                  </a:lnTo>
                  <a:lnTo>
                    <a:pt x="192" y="396"/>
                  </a:lnTo>
                  <a:lnTo>
                    <a:pt x="166" y="390"/>
                  </a:lnTo>
                  <a:lnTo>
                    <a:pt x="126" y="374"/>
                  </a:lnTo>
                  <a:lnTo>
                    <a:pt x="106" y="374"/>
                  </a:lnTo>
                  <a:lnTo>
                    <a:pt x="82" y="366"/>
                  </a:lnTo>
                  <a:lnTo>
                    <a:pt x="80" y="348"/>
                  </a:lnTo>
                  <a:lnTo>
                    <a:pt x="64" y="342"/>
                  </a:lnTo>
                  <a:lnTo>
                    <a:pt x="66" y="364"/>
                  </a:lnTo>
                  <a:lnTo>
                    <a:pt x="48" y="352"/>
                  </a:lnTo>
                  <a:lnTo>
                    <a:pt x="30" y="342"/>
                  </a:lnTo>
                  <a:lnTo>
                    <a:pt x="40" y="324"/>
                  </a:lnTo>
                  <a:lnTo>
                    <a:pt x="74" y="302"/>
                  </a:lnTo>
                  <a:lnTo>
                    <a:pt x="50" y="300"/>
                  </a:lnTo>
                  <a:lnTo>
                    <a:pt x="54" y="286"/>
                  </a:lnTo>
                  <a:lnTo>
                    <a:pt x="32" y="300"/>
                  </a:lnTo>
                  <a:lnTo>
                    <a:pt x="0" y="28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sp>
          <p:nvSpPr>
            <p:cNvPr id="9" name="AUST-AGDER">
              <a:extLst>
                <a:ext uri="{FF2B5EF4-FFF2-40B4-BE49-F238E27FC236}">
                  <a16:creationId xmlns:a16="http://schemas.microsoft.com/office/drawing/2014/main" id="{32BA5F3E-9846-1595-216A-D5AE382C5394}"/>
                </a:ext>
              </a:extLst>
            </p:cNvPr>
            <p:cNvSpPr>
              <a:spLocks/>
            </p:cNvSpPr>
            <p:nvPr/>
          </p:nvSpPr>
          <p:spPr bwMode="gray">
            <a:xfrm>
              <a:off x="3440907" y="6026944"/>
              <a:ext cx="422275" cy="528638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18" y="76"/>
                </a:cxn>
                <a:cxn ang="0">
                  <a:pos x="38" y="28"/>
                </a:cxn>
                <a:cxn ang="0">
                  <a:pos x="102" y="8"/>
                </a:cxn>
                <a:cxn ang="0">
                  <a:pos x="136" y="34"/>
                </a:cxn>
                <a:cxn ang="0">
                  <a:pos x="146" y="88"/>
                </a:cxn>
                <a:cxn ang="0">
                  <a:pos x="130" y="110"/>
                </a:cxn>
                <a:cxn ang="0">
                  <a:pos x="152" y="140"/>
                </a:cxn>
                <a:cxn ang="0">
                  <a:pos x="158" y="184"/>
                </a:cxn>
                <a:cxn ang="0">
                  <a:pos x="190" y="252"/>
                </a:cxn>
                <a:cxn ang="0">
                  <a:pos x="238" y="272"/>
                </a:cxn>
                <a:cxn ang="0">
                  <a:pos x="286" y="274"/>
                </a:cxn>
                <a:cxn ang="0">
                  <a:pos x="318" y="302"/>
                </a:cxn>
                <a:cxn ang="0">
                  <a:pos x="318" y="268"/>
                </a:cxn>
                <a:cxn ang="0">
                  <a:pos x="358" y="256"/>
                </a:cxn>
                <a:cxn ang="0">
                  <a:pos x="390" y="324"/>
                </a:cxn>
                <a:cxn ang="0">
                  <a:pos x="412" y="346"/>
                </a:cxn>
                <a:cxn ang="0">
                  <a:pos x="384" y="358"/>
                </a:cxn>
                <a:cxn ang="0">
                  <a:pos x="370" y="380"/>
                </a:cxn>
                <a:cxn ang="0">
                  <a:pos x="342" y="388"/>
                </a:cxn>
                <a:cxn ang="0">
                  <a:pos x="342" y="398"/>
                </a:cxn>
                <a:cxn ang="0">
                  <a:pos x="322" y="416"/>
                </a:cxn>
                <a:cxn ang="0">
                  <a:pos x="302" y="438"/>
                </a:cxn>
                <a:cxn ang="0">
                  <a:pos x="272" y="468"/>
                </a:cxn>
                <a:cxn ang="0">
                  <a:pos x="256" y="492"/>
                </a:cxn>
                <a:cxn ang="0">
                  <a:pos x="226" y="498"/>
                </a:cxn>
                <a:cxn ang="0">
                  <a:pos x="206" y="520"/>
                </a:cxn>
                <a:cxn ang="0">
                  <a:pos x="190" y="492"/>
                </a:cxn>
                <a:cxn ang="0">
                  <a:pos x="176" y="460"/>
                </a:cxn>
                <a:cxn ang="0">
                  <a:pos x="146" y="432"/>
                </a:cxn>
                <a:cxn ang="0">
                  <a:pos x="94" y="412"/>
                </a:cxn>
                <a:cxn ang="0">
                  <a:pos x="106" y="366"/>
                </a:cxn>
                <a:cxn ang="0">
                  <a:pos x="120" y="316"/>
                </a:cxn>
                <a:cxn ang="0">
                  <a:pos x="94" y="276"/>
                </a:cxn>
                <a:cxn ang="0">
                  <a:pos x="26" y="252"/>
                </a:cxn>
                <a:cxn ang="0">
                  <a:pos x="42" y="220"/>
                </a:cxn>
                <a:cxn ang="0">
                  <a:pos x="18" y="160"/>
                </a:cxn>
              </a:cxnLst>
              <a:rect l="0" t="0" r="r" b="b"/>
              <a:pathLst>
                <a:path w="418" h="534">
                  <a:moveTo>
                    <a:pt x="18" y="160"/>
                  </a:moveTo>
                  <a:lnTo>
                    <a:pt x="0" y="150"/>
                  </a:lnTo>
                  <a:lnTo>
                    <a:pt x="2" y="112"/>
                  </a:lnTo>
                  <a:lnTo>
                    <a:pt x="18" y="76"/>
                  </a:lnTo>
                  <a:lnTo>
                    <a:pt x="40" y="62"/>
                  </a:lnTo>
                  <a:lnTo>
                    <a:pt x="38" y="28"/>
                  </a:lnTo>
                  <a:lnTo>
                    <a:pt x="82" y="0"/>
                  </a:lnTo>
                  <a:lnTo>
                    <a:pt x="102" y="8"/>
                  </a:lnTo>
                  <a:lnTo>
                    <a:pt x="122" y="14"/>
                  </a:lnTo>
                  <a:lnTo>
                    <a:pt x="136" y="34"/>
                  </a:lnTo>
                  <a:lnTo>
                    <a:pt x="134" y="64"/>
                  </a:lnTo>
                  <a:lnTo>
                    <a:pt x="146" y="88"/>
                  </a:lnTo>
                  <a:lnTo>
                    <a:pt x="130" y="94"/>
                  </a:lnTo>
                  <a:lnTo>
                    <a:pt x="130" y="110"/>
                  </a:lnTo>
                  <a:lnTo>
                    <a:pt x="152" y="128"/>
                  </a:lnTo>
                  <a:lnTo>
                    <a:pt x="152" y="140"/>
                  </a:lnTo>
                  <a:lnTo>
                    <a:pt x="164" y="158"/>
                  </a:lnTo>
                  <a:lnTo>
                    <a:pt x="158" y="184"/>
                  </a:lnTo>
                  <a:lnTo>
                    <a:pt x="168" y="218"/>
                  </a:lnTo>
                  <a:lnTo>
                    <a:pt x="190" y="252"/>
                  </a:lnTo>
                  <a:lnTo>
                    <a:pt x="222" y="248"/>
                  </a:lnTo>
                  <a:lnTo>
                    <a:pt x="238" y="272"/>
                  </a:lnTo>
                  <a:lnTo>
                    <a:pt x="262" y="280"/>
                  </a:lnTo>
                  <a:lnTo>
                    <a:pt x="286" y="274"/>
                  </a:lnTo>
                  <a:lnTo>
                    <a:pt x="296" y="296"/>
                  </a:lnTo>
                  <a:lnTo>
                    <a:pt x="318" y="302"/>
                  </a:lnTo>
                  <a:lnTo>
                    <a:pt x="328" y="282"/>
                  </a:lnTo>
                  <a:lnTo>
                    <a:pt x="318" y="268"/>
                  </a:lnTo>
                  <a:lnTo>
                    <a:pt x="330" y="256"/>
                  </a:lnTo>
                  <a:lnTo>
                    <a:pt x="358" y="256"/>
                  </a:lnTo>
                  <a:lnTo>
                    <a:pt x="386" y="296"/>
                  </a:lnTo>
                  <a:lnTo>
                    <a:pt x="390" y="324"/>
                  </a:lnTo>
                  <a:lnTo>
                    <a:pt x="418" y="342"/>
                  </a:lnTo>
                  <a:lnTo>
                    <a:pt x="412" y="346"/>
                  </a:lnTo>
                  <a:lnTo>
                    <a:pt x="394" y="346"/>
                  </a:lnTo>
                  <a:lnTo>
                    <a:pt x="384" y="358"/>
                  </a:lnTo>
                  <a:lnTo>
                    <a:pt x="386" y="372"/>
                  </a:lnTo>
                  <a:lnTo>
                    <a:pt x="370" y="380"/>
                  </a:lnTo>
                  <a:lnTo>
                    <a:pt x="354" y="388"/>
                  </a:lnTo>
                  <a:lnTo>
                    <a:pt x="342" y="388"/>
                  </a:lnTo>
                  <a:lnTo>
                    <a:pt x="342" y="394"/>
                  </a:lnTo>
                  <a:lnTo>
                    <a:pt x="342" y="398"/>
                  </a:lnTo>
                  <a:lnTo>
                    <a:pt x="340" y="402"/>
                  </a:lnTo>
                  <a:lnTo>
                    <a:pt x="322" y="416"/>
                  </a:lnTo>
                  <a:lnTo>
                    <a:pt x="314" y="424"/>
                  </a:lnTo>
                  <a:lnTo>
                    <a:pt x="302" y="438"/>
                  </a:lnTo>
                  <a:lnTo>
                    <a:pt x="290" y="460"/>
                  </a:lnTo>
                  <a:lnTo>
                    <a:pt x="272" y="468"/>
                  </a:lnTo>
                  <a:lnTo>
                    <a:pt x="260" y="480"/>
                  </a:lnTo>
                  <a:lnTo>
                    <a:pt x="256" y="492"/>
                  </a:lnTo>
                  <a:lnTo>
                    <a:pt x="238" y="492"/>
                  </a:lnTo>
                  <a:lnTo>
                    <a:pt x="226" y="498"/>
                  </a:lnTo>
                  <a:lnTo>
                    <a:pt x="210" y="504"/>
                  </a:lnTo>
                  <a:lnTo>
                    <a:pt x="206" y="520"/>
                  </a:lnTo>
                  <a:lnTo>
                    <a:pt x="194" y="534"/>
                  </a:lnTo>
                  <a:lnTo>
                    <a:pt x="190" y="492"/>
                  </a:lnTo>
                  <a:lnTo>
                    <a:pt x="176" y="472"/>
                  </a:lnTo>
                  <a:lnTo>
                    <a:pt x="176" y="460"/>
                  </a:lnTo>
                  <a:lnTo>
                    <a:pt x="158" y="454"/>
                  </a:lnTo>
                  <a:lnTo>
                    <a:pt x="146" y="432"/>
                  </a:lnTo>
                  <a:lnTo>
                    <a:pt x="128" y="412"/>
                  </a:lnTo>
                  <a:lnTo>
                    <a:pt x="94" y="412"/>
                  </a:lnTo>
                  <a:lnTo>
                    <a:pt x="94" y="380"/>
                  </a:lnTo>
                  <a:lnTo>
                    <a:pt x="106" y="366"/>
                  </a:lnTo>
                  <a:lnTo>
                    <a:pt x="102" y="336"/>
                  </a:lnTo>
                  <a:lnTo>
                    <a:pt x="120" y="316"/>
                  </a:lnTo>
                  <a:lnTo>
                    <a:pt x="114" y="286"/>
                  </a:lnTo>
                  <a:lnTo>
                    <a:pt x="94" y="276"/>
                  </a:lnTo>
                  <a:lnTo>
                    <a:pt x="26" y="278"/>
                  </a:lnTo>
                  <a:lnTo>
                    <a:pt x="26" y="252"/>
                  </a:lnTo>
                  <a:lnTo>
                    <a:pt x="48" y="244"/>
                  </a:lnTo>
                  <a:lnTo>
                    <a:pt x="42" y="220"/>
                  </a:lnTo>
                  <a:lnTo>
                    <a:pt x="58" y="172"/>
                  </a:lnTo>
                  <a:lnTo>
                    <a:pt x="18" y="16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sp>
          <p:nvSpPr>
            <p:cNvPr id="10" name="ROGALAND">
              <a:extLst>
                <a:ext uri="{FF2B5EF4-FFF2-40B4-BE49-F238E27FC236}">
                  <a16:creationId xmlns:a16="http://schemas.microsoft.com/office/drawing/2014/main" id="{1ED4697F-FBCD-3EB4-9217-081915DA4D29}"/>
                </a:ext>
              </a:extLst>
            </p:cNvPr>
            <p:cNvSpPr>
              <a:spLocks/>
            </p:cNvSpPr>
            <p:nvPr/>
          </p:nvSpPr>
          <p:spPr bwMode="gray">
            <a:xfrm>
              <a:off x="3152776" y="5957888"/>
              <a:ext cx="368300" cy="514350"/>
            </a:xfrm>
            <a:custGeom>
              <a:avLst/>
              <a:gdLst/>
              <a:ahLst/>
              <a:cxnLst>
                <a:cxn ang="0">
                  <a:pos x="38" y="92"/>
                </a:cxn>
                <a:cxn ang="0">
                  <a:pos x="70" y="74"/>
                </a:cxn>
                <a:cxn ang="0">
                  <a:pos x="102" y="72"/>
                </a:cxn>
                <a:cxn ang="0">
                  <a:pos x="142" y="62"/>
                </a:cxn>
                <a:cxn ang="0">
                  <a:pos x="182" y="76"/>
                </a:cxn>
                <a:cxn ang="0">
                  <a:pos x="210" y="26"/>
                </a:cxn>
                <a:cxn ang="0">
                  <a:pos x="238" y="8"/>
                </a:cxn>
                <a:cxn ang="0">
                  <a:pos x="280" y="12"/>
                </a:cxn>
                <a:cxn ang="0">
                  <a:pos x="274" y="52"/>
                </a:cxn>
                <a:cxn ang="0">
                  <a:pos x="332" y="32"/>
                </a:cxn>
                <a:cxn ang="0">
                  <a:pos x="354" y="54"/>
                </a:cxn>
                <a:cxn ang="0">
                  <a:pos x="322" y="100"/>
                </a:cxn>
                <a:cxn ang="0">
                  <a:pos x="302" y="148"/>
                </a:cxn>
                <a:cxn ang="0">
                  <a:pos x="284" y="222"/>
                </a:cxn>
                <a:cxn ang="0">
                  <a:pos x="284" y="260"/>
                </a:cxn>
                <a:cxn ang="0">
                  <a:pos x="222" y="316"/>
                </a:cxn>
                <a:cxn ang="0">
                  <a:pos x="210" y="358"/>
                </a:cxn>
                <a:cxn ang="0">
                  <a:pos x="198" y="388"/>
                </a:cxn>
                <a:cxn ang="0">
                  <a:pos x="218" y="416"/>
                </a:cxn>
                <a:cxn ang="0">
                  <a:pos x="206" y="472"/>
                </a:cxn>
                <a:cxn ang="0">
                  <a:pos x="164" y="518"/>
                </a:cxn>
                <a:cxn ang="0">
                  <a:pos x="132" y="492"/>
                </a:cxn>
                <a:cxn ang="0">
                  <a:pos x="104" y="458"/>
                </a:cxn>
                <a:cxn ang="0">
                  <a:pos x="84" y="436"/>
                </a:cxn>
                <a:cxn ang="0">
                  <a:pos x="50" y="406"/>
                </a:cxn>
                <a:cxn ang="0">
                  <a:pos x="36" y="366"/>
                </a:cxn>
                <a:cxn ang="0">
                  <a:pos x="48" y="310"/>
                </a:cxn>
                <a:cxn ang="0">
                  <a:pos x="60" y="260"/>
                </a:cxn>
                <a:cxn ang="0">
                  <a:pos x="68" y="258"/>
                </a:cxn>
                <a:cxn ang="0">
                  <a:pos x="118" y="278"/>
                </a:cxn>
                <a:cxn ang="0">
                  <a:pos x="134" y="304"/>
                </a:cxn>
                <a:cxn ang="0">
                  <a:pos x="148" y="296"/>
                </a:cxn>
                <a:cxn ang="0">
                  <a:pos x="130" y="272"/>
                </a:cxn>
                <a:cxn ang="0">
                  <a:pos x="122" y="252"/>
                </a:cxn>
                <a:cxn ang="0">
                  <a:pos x="124" y="212"/>
                </a:cxn>
                <a:cxn ang="0">
                  <a:pos x="152" y="220"/>
                </a:cxn>
                <a:cxn ang="0">
                  <a:pos x="166" y="196"/>
                </a:cxn>
                <a:cxn ang="0">
                  <a:pos x="170" y="180"/>
                </a:cxn>
                <a:cxn ang="0">
                  <a:pos x="162" y="158"/>
                </a:cxn>
                <a:cxn ang="0">
                  <a:pos x="174" y="140"/>
                </a:cxn>
                <a:cxn ang="0">
                  <a:pos x="190" y="114"/>
                </a:cxn>
                <a:cxn ang="0">
                  <a:pos x="202" y="90"/>
                </a:cxn>
                <a:cxn ang="0">
                  <a:pos x="180" y="112"/>
                </a:cxn>
                <a:cxn ang="0">
                  <a:pos x="160" y="132"/>
                </a:cxn>
                <a:cxn ang="0">
                  <a:pos x="142" y="144"/>
                </a:cxn>
                <a:cxn ang="0">
                  <a:pos x="138" y="116"/>
                </a:cxn>
                <a:cxn ang="0">
                  <a:pos x="170" y="110"/>
                </a:cxn>
                <a:cxn ang="0">
                  <a:pos x="122" y="84"/>
                </a:cxn>
                <a:cxn ang="0">
                  <a:pos x="108" y="108"/>
                </a:cxn>
                <a:cxn ang="0">
                  <a:pos x="120" y="120"/>
                </a:cxn>
                <a:cxn ang="0">
                  <a:pos x="130" y="136"/>
                </a:cxn>
                <a:cxn ang="0">
                  <a:pos x="112" y="156"/>
                </a:cxn>
                <a:cxn ang="0">
                  <a:pos x="86" y="158"/>
                </a:cxn>
                <a:cxn ang="0">
                  <a:pos x="58" y="162"/>
                </a:cxn>
                <a:cxn ang="0">
                  <a:pos x="34" y="134"/>
                </a:cxn>
                <a:cxn ang="0">
                  <a:pos x="28" y="172"/>
                </a:cxn>
                <a:cxn ang="0">
                  <a:pos x="2" y="194"/>
                </a:cxn>
                <a:cxn ang="0">
                  <a:pos x="4" y="152"/>
                </a:cxn>
                <a:cxn ang="0">
                  <a:pos x="18" y="120"/>
                </a:cxn>
                <a:cxn ang="0">
                  <a:pos x="20" y="92"/>
                </a:cxn>
              </a:cxnLst>
              <a:rect l="0" t="0" r="r" b="b"/>
              <a:pathLst>
                <a:path w="366" h="518">
                  <a:moveTo>
                    <a:pt x="22" y="82"/>
                  </a:moveTo>
                  <a:lnTo>
                    <a:pt x="38" y="92"/>
                  </a:lnTo>
                  <a:lnTo>
                    <a:pt x="58" y="88"/>
                  </a:lnTo>
                  <a:lnTo>
                    <a:pt x="70" y="74"/>
                  </a:lnTo>
                  <a:lnTo>
                    <a:pt x="88" y="74"/>
                  </a:lnTo>
                  <a:lnTo>
                    <a:pt x="102" y="72"/>
                  </a:lnTo>
                  <a:lnTo>
                    <a:pt x="130" y="74"/>
                  </a:lnTo>
                  <a:lnTo>
                    <a:pt x="142" y="62"/>
                  </a:lnTo>
                  <a:lnTo>
                    <a:pt x="158" y="74"/>
                  </a:lnTo>
                  <a:lnTo>
                    <a:pt x="182" y="76"/>
                  </a:lnTo>
                  <a:lnTo>
                    <a:pt x="194" y="54"/>
                  </a:lnTo>
                  <a:lnTo>
                    <a:pt x="210" y="26"/>
                  </a:lnTo>
                  <a:lnTo>
                    <a:pt x="224" y="12"/>
                  </a:lnTo>
                  <a:lnTo>
                    <a:pt x="238" y="8"/>
                  </a:lnTo>
                  <a:lnTo>
                    <a:pt x="254" y="0"/>
                  </a:lnTo>
                  <a:lnTo>
                    <a:pt x="280" y="12"/>
                  </a:lnTo>
                  <a:lnTo>
                    <a:pt x="274" y="30"/>
                  </a:lnTo>
                  <a:lnTo>
                    <a:pt x="274" y="52"/>
                  </a:lnTo>
                  <a:lnTo>
                    <a:pt x="314" y="48"/>
                  </a:lnTo>
                  <a:lnTo>
                    <a:pt x="332" y="32"/>
                  </a:lnTo>
                  <a:lnTo>
                    <a:pt x="354" y="32"/>
                  </a:lnTo>
                  <a:lnTo>
                    <a:pt x="354" y="54"/>
                  </a:lnTo>
                  <a:lnTo>
                    <a:pt x="366" y="72"/>
                  </a:lnTo>
                  <a:lnTo>
                    <a:pt x="322" y="100"/>
                  </a:lnTo>
                  <a:lnTo>
                    <a:pt x="324" y="134"/>
                  </a:lnTo>
                  <a:lnTo>
                    <a:pt x="302" y="148"/>
                  </a:lnTo>
                  <a:lnTo>
                    <a:pt x="286" y="184"/>
                  </a:lnTo>
                  <a:lnTo>
                    <a:pt x="284" y="222"/>
                  </a:lnTo>
                  <a:lnTo>
                    <a:pt x="302" y="232"/>
                  </a:lnTo>
                  <a:lnTo>
                    <a:pt x="284" y="260"/>
                  </a:lnTo>
                  <a:lnTo>
                    <a:pt x="238" y="286"/>
                  </a:lnTo>
                  <a:lnTo>
                    <a:pt x="222" y="316"/>
                  </a:lnTo>
                  <a:lnTo>
                    <a:pt x="230" y="336"/>
                  </a:lnTo>
                  <a:lnTo>
                    <a:pt x="210" y="358"/>
                  </a:lnTo>
                  <a:lnTo>
                    <a:pt x="220" y="384"/>
                  </a:lnTo>
                  <a:lnTo>
                    <a:pt x="198" y="388"/>
                  </a:lnTo>
                  <a:lnTo>
                    <a:pt x="198" y="404"/>
                  </a:lnTo>
                  <a:lnTo>
                    <a:pt x="218" y="416"/>
                  </a:lnTo>
                  <a:lnTo>
                    <a:pt x="218" y="446"/>
                  </a:lnTo>
                  <a:lnTo>
                    <a:pt x="206" y="472"/>
                  </a:lnTo>
                  <a:lnTo>
                    <a:pt x="190" y="500"/>
                  </a:lnTo>
                  <a:lnTo>
                    <a:pt x="164" y="518"/>
                  </a:lnTo>
                  <a:lnTo>
                    <a:pt x="150" y="496"/>
                  </a:lnTo>
                  <a:lnTo>
                    <a:pt x="132" y="492"/>
                  </a:lnTo>
                  <a:lnTo>
                    <a:pt x="110" y="472"/>
                  </a:lnTo>
                  <a:lnTo>
                    <a:pt x="104" y="458"/>
                  </a:lnTo>
                  <a:lnTo>
                    <a:pt x="106" y="438"/>
                  </a:lnTo>
                  <a:lnTo>
                    <a:pt x="84" y="436"/>
                  </a:lnTo>
                  <a:lnTo>
                    <a:pt x="70" y="422"/>
                  </a:lnTo>
                  <a:lnTo>
                    <a:pt x="50" y="406"/>
                  </a:lnTo>
                  <a:lnTo>
                    <a:pt x="46" y="382"/>
                  </a:lnTo>
                  <a:lnTo>
                    <a:pt x="36" y="366"/>
                  </a:lnTo>
                  <a:lnTo>
                    <a:pt x="30" y="338"/>
                  </a:lnTo>
                  <a:lnTo>
                    <a:pt x="48" y="310"/>
                  </a:lnTo>
                  <a:lnTo>
                    <a:pt x="62" y="284"/>
                  </a:lnTo>
                  <a:lnTo>
                    <a:pt x="60" y="260"/>
                  </a:lnTo>
                  <a:lnTo>
                    <a:pt x="60" y="244"/>
                  </a:lnTo>
                  <a:lnTo>
                    <a:pt x="68" y="258"/>
                  </a:lnTo>
                  <a:lnTo>
                    <a:pt x="86" y="274"/>
                  </a:lnTo>
                  <a:lnTo>
                    <a:pt x="118" y="278"/>
                  </a:lnTo>
                  <a:lnTo>
                    <a:pt x="124" y="290"/>
                  </a:lnTo>
                  <a:lnTo>
                    <a:pt x="134" y="304"/>
                  </a:lnTo>
                  <a:lnTo>
                    <a:pt x="144" y="314"/>
                  </a:lnTo>
                  <a:lnTo>
                    <a:pt x="148" y="296"/>
                  </a:lnTo>
                  <a:lnTo>
                    <a:pt x="138" y="292"/>
                  </a:lnTo>
                  <a:lnTo>
                    <a:pt x="130" y="272"/>
                  </a:lnTo>
                  <a:lnTo>
                    <a:pt x="138" y="264"/>
                  </a:lnTo>
                  <a:lnTo>
                    <a:pt x="122" y="252"/>
                  </a:lnTo>
                  <a:lnTo>
                    <a:pt x="122" y="236"/>
                  </a:lnTo>
                  <a:lnTo>
                    <a:pt x="124" y="212"/>
                  </a:lnTo>
                  <a:lnTo>
                    <a:pt x="136" y="222"/>
                  </a:lnTo>
                  <a:lnTo>
                    <a:pt x="152" y="220"/>
                  </a:lnTo>
                  <a:lnTo>
                    <a:pt x="146" y="204"/>
                  </a:lnTo>
                  <a:lnTo>
                    <a:pt x="166" y="196"/>
                  </a:lnTo>
                  <a:lnTo>
                    <a:pt x="192" y="182"/>
                  </a:lnTo>
                  <a:lnTo>
                    <a:pt x="170" y="180"/>
                  </a:lnTo>
                  <a:lnTo>
                    <a:pt x="170" y="164"/>
                  </a:lnTo>
                  <a:lnTo>
                    <a:pt x="162" y="158"/>
                  </a:lnTo>
                  <a:lnTo>
                    <a:pt x="154" y="150"/>
                  </a:lnTo>
                  <a:lnTo>
                    <a:pt x="174" y="140"/>
                  </a:lnTo>
                  <a:lnTo>
                    <a:pt x="184" y="128"/>
                  </a:lnTo>
                  <a:lnTo>
                    <a:pt x="190" y="114"/>
                  </a:lnTo>
                  <a:lnTo>
                    <a:pt x="206" y="102"/>
                  </a:lnTo>
                  <a:lnTo>
                    <a:pt x="202" y="90"/>
                  </a:lnTo>
                  <a:lnTo>
                    <a:pt x="194" y="96"/>
                  </a:lnTo>
                  <a:lnTo>
                    <a:pt x="180" y="112"/>
                  </a:lnTo>
                  <a:lnTo>
                    <a:pt x="166" y="132"/>
                  </a:lnTo>
                  <a:lnTo>
                    <a:pt x="160" y="132"/>
                  </a:lnTo>
                  <a:lnTo>
                    <a:pt x="150" y="140"/>
                  </a:lnTo>
                  <a:lnTo>
                    <a:pt x="142" y="144"/>
                  </a:lnTo>
                  <a:lnTo>
                    <a:pt x="136" y="132"/>
                  </a:lnTo>
                  <a:lnTo>
                    <a:pt x="138" y="116"/>
                  </a:lnTo>
                  <a:lnTo>
                    <a:pt x="152" y="120"/>
                  </a:lnTo>
                  <a:lnTo>
                    <a:pt x="170" y="110"/>
                  </a:lnTo>
                  <a:lnTo>
                    <a:pt x="142" y="106"/>
                  </a:lnTo>
                  <a:lnTo>
                    <a:pt x="122" y="84"/>
                  </a:lnTo>
                  <a:lnTo>
                    <a:pt x="122" y="108"/>
                  </a:lnTo>
                  <a:lnTo>
                    <a:pt x="108" y="108"/>
                  </a:lnTo>
                  <a:lnTo>
                    <a:pt x="102" y="120"/>
                  </a:lnTo>
                  <a:lnTo>
                    <a:pt x="120" y="120"/>
                  </a:lnTo>
                  <a:lnTo>
                    <a:pt x="126" y="128"/>
                  </a:lnTo>
                  <a:lnTo>
                    <a:pt x="130" y="136"/>
                  </a:lnTo>
                  <a:lnTo>
                    <a:pt x="120" y="152"/>
                  </a:lnTo>
                  <a:lnTo>
                    <a:pt x="112" y="156"/>
                  </a:lnTo>
                  <a:lnTo>
                    <a:pt x="98" y="156"/>
                  </a:lnTo>
                  <a:lnTo>
                    <a:pt x="86" y="158"/>
                  </a:lnTo>
                  <a:lnTo>
                    <a:pt x="80" y="152"/>
                  </a:lnTo>
                  <a:lnTo>
                    <a:pt x="58" y="162"/>
                  </a:lnTo>
                  <a:lnTo>
                    <a:pt x="44" y="144"/>
                  </a:lnTo>
                  <a:lnTo>
                    <a:pt x="34" y="134"/>
                  </a:lnTo>
                  <a:lnTo>
                    <a:pt x="28" y="152"/>
                  </a:lnTo>
                  <a:lnTo>
                    <a:pt x="28" y="172"/>
                  </a:lnTo>
                  <a:lnTo>
                    <a:pt x="22" y="198"/>
                  </a:lnTo>
                  <a:lnTo>
                    <a:pt x="2" y="194"/>
                  </a:lnTo>
                  <a:lnTo>
                    <a:pt x="0" y="168"/>
                  </a:lnTo>
                  <a:lnTo>
                    <a:pt x="4" y="152"/>
                  </a:lnTo>
                  <a:lnTo>
                    <a:pt x="16" y="144"/>
                  </a:lnTo>
                  <a:lnTo>
                    <a:pt x="18" y="120"/>
                  </a:lnTo>
                  <a:lnTo>
                    <a:pt x="22" y="106"/>
                  </a:lnTo>
                  <a:lnTo>
                    <a:pt x="20" y="92"/>
                  </a:lnTo>
                  <a:lnTo>
                    <a:pt x="22" y="8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sp>
          <p:nvSpPr>
            <p:cNvPr id="11" name="SOGN OG FJORDANE">
              <a:extLst>
                <a:ext uri="{FF2B5EF4-FFF2-40B4-BE49-F238E27FC236}">
                  <a16:creationId xmlns:a16="http://schemas.microsoft.com/office/drawing/2014/main" id="{956ED963-2650-9DFC-798B-169641FB9A25}"/>
                </a:ext>
              </a:extLst>
            </p:cNvPr>
            <p:cNvSpPr>
              <a:spLocks/>
            </p:cNvSpPr>
            <p:nvPr/>
          </p:nvSpPr>
          <p:spPr bwMode="gray">
            <a:xfrm>
              <a:off x="3213101" y="5147469"/>
              <a:ext cx="561975" cy="558800"/>
            </a:xfrm>
            <a:custGeom>
              <a:avLst/>
              <a:gdLst/>
              <a:ahLst/>
              <a:cxnLst>
                <a:cxn ang="0">
                  <a:pos x="222" y="100"/>
                </a:cxn>
                <a:cxn ang="0">
                  <a:pos x="316" y="80"/>
                </a:cxn>
                <a:cxn ang="0">
                  <a:pos x="416" y="100"/>
                </a:cxn>
                <a:cxn ang="0">
                  <a:pos x="446" y="204"/>
                </a:cxn>
                <a:cxn ang="0">
                  <a:pos x="502" y="270"/>
                </a:cxn>
                <a:cxn ang="0">
                  <a:pos x="550" y="318"/>
                </a:cxn>
                <a:cxn ang="0">
                  <a:pos x="502" y="378"/>
                </a:cxn>
                <a:cxn ang="0">
                  <a:pos x="502" y="478"/>
                </a:cxn>
                <a:cxn ang="0">
                  <a:pos x="430" y="538"/>
                </a:cxn>
                <a:cxn ang="0">
                  <a:pos x="306" y="502"/>
                </a:cxn>
                <a:cxn ang="0">
                  <a:pos x="242" y="458"/>
                </a:cxn>
                <a:cxn ang="0">
                  <a:pos x="182" y="426"/>
                </a:cxn>
                <a:cxn ang="0">
                  <a:pos x="86" y="422"/>
                </a:cxn>
                <a:cxn ang="0">
                  <a:pos x="2" y="444"/>
                </a:cxn>
                <a:cxn ang="0">
                  <a:pos x="10" y="406"/>
                </a:cxn>
                <a:cxn ang="0">
                  <a:pos x="70" y="400"/>
                </a:cxn>
                <a:cxn ang="0">
                  <a:pos x="136" y="378"/>
                </a:cxn>
                <a:cxn ang="0">
                  <a:pos x="212" y="394"/>
                </a:cxn>
                <a:cxn ang="0">
                  <a:pos x="268" y="378"/>
                </a:cxn>
                <a:cxn ang="0">
                  <a:pos x="326" y="438"/>
                </a:cxn>
                <a:cxn ang="0">
                  <a:pos x="338" y="462"/>
                </a:cxn>
                <a:cxn ang="0">
                  <a:pos x="334" y="430"/>
                </a:cxn>
                <a:cxn ang="0">
                  <a:pos x="370" y="400"/>
                </a:cxn>
                <a:cxn ang="0">
                  <a:pos x="428" y="380"/>
                </a:cxn>
                <a:cxn ang="0">
                  <a:pos x="398" y="322"/>
                </a:cxn>
                <a:cxn ang="0">
                  <a:pos x="386" y="330"/>
                </a:cxn>
                <a:cxn ang="0">
                  <a:pos x="382" y="392"/>
                </a:cxn>
                <a:cxn ang="0">
                  <a:pos x="318" y="386"/>
                </a:cxn>
                <a:cxn ang="0">
                  <a:pos x="268" y="358"/>
                </a:cxn>
                <a:cxn ang="0">
                  <a:pos x="254" y="358"/>
                </a:cxn>
                <a:cxn ang="0">
                  <a:pos x="218" y="384"/>
                </a:cxn>
                <a:cxn ang="0">
                  <a:pos x="174" y="360"/>
                </a:cxn>
                <a:cxn ang="0">
                  <a:pos x="108" y="368"/>
                </a:cxn>
                <a:cxn ang="0">
                  <a:pos x="56" y="368"/>
                </a:cxn>
                <a:cxn ang="0">
                  <a:pos x="34" y="338"/>
                </a:cxn>
                <a:cxn ang="0">
                  <a:pos x="14" y="308"/>
                </a:cxn>
                <a:cxn ang="0">
                  <a:pos x="48" y="294"/>
                </a:cxn>
                <a:cxn ang="0">
                  <a:pos x="80" y="280"/>
                </a:cxn>
                <a:cxn ang="0">
                  <a:pos x="18" y="272"/>
                </a:cxn>
                <a:cxn ang="0">
                  <a:pos x="82" y="254"/>
                </a:cxn>
                <a:cxn ang="0">
                  <a:pos x="94" y="248"/>
                </a:cxn>
                <a:cxn ang="0">
                  <a:pos x="70" y="220"/>
                </a:cxn>
                <a:cxn ang="0">
                  <a:pos x="30" y="198"/>
                </a:cxn>
                <a:cxn ang="0">
                  <a:pos x="64" y="138"/>
                </a:cxn>
                <a:cxn ang="0">
                  <a:pos x="130" y="110"/>
                </a:cxn>
                <a:cxn ang="0">
                  <a:pos x="190" y="146"/>
                </a:cxn>
                <a:cxn ang="0">
                  <a:pos x="218" y="156"/>
                </a:cxn>
                <a:cxn ang="0">
                  <a:pos x="284" y="162"/>
                </a:cxn>
                <a:cxn ang="0">
                  <a:pos x="222" y="138"/>
                </a:cxn>
                <a:cxn ang="0">
                  <a:pos x="162" y="112"/>
                </a:cxn>
                <a:cxn ang="0">
                  <a:pos x="80" y="102"/>
                </a:cxn>
                <a:cxn ang="0">
                  <a:pos x="116" y="66"/>
                </a:cxn>
                <a:cxn ang="0">
                  <a:pos x="72" y="6"/>
                </a:cxn>
                <a:cxn ang="0">
                  <a:pos x="102" y="12"/>
                </a:cxn>
              </a:cxnLst>
              <a:rect l="0" t="0" r="r" b="b"/>
              <a:pathLst>
                <a:path w="558" h="562">
                  <a:moveTo>
                    <a:pt x="132" y="56"/>
                  </a:moveTo>
                  <a:lnTo>
                    <a:pt x="126" y="70"/>
                  </a:lnTo>
                  <a:lnTo>
                    <a:pt x="138" y="88"/>
                  </a:lnTo>
                  <a:lnTo>
                    <a:pt x="194" y="88"/>
                  </a:lnTo>
                  <a:lnTo>
                    <a:pt x="222" y="100"/>
                  </a:lnTo>
                  <a:lnTo>
                    <a:pt x="238" y="82"/>
                  </a:lnTo>
                  <a:lnTo>
                    <a:pt x="266" y="98"/>
                  </a:lnTo>
                  <a:lnTo>
                    <a:pt x="286" y="82"/>
                  </a:lnTo>
                  <a:lnTo>
                    <a:pt x="302" y="76"/>
                  </a:lnTo>
                  <a:lnTo>
                    <a:pt x="316" y="80"/>
                  </a:lnTo>
                  <a:lnTo>
                    <a:pt x="320" y="94"/>
                  </a:lnTo>
                  <a:lnTo>
                    <a:pt x="336" y="114"/>
                  </a:lnTo>
                  <a:lnTo>
                    <a:pt x="368" y="114"/>
                  </a:lnTo>
                  <a:lnTo>
                    <a:pt x="390" y="102"/>
                  </a:lnTo>
                  <a:lnTo>
                    <a:pt x="416" y="100"/>
                  </a:lnTo>
                  <a:lnTo>
                    <a:pt x="428" y="130"/>
                  </a:lnTo>
                  <a:lnTo>
                    <a:pt x="426" y="148"/>
                  </a:lnTo>
                  <a:lnTo>
                    <a:pt x="430" y="170"/>
                  </a:lnTo>
                  <a:lnTo>
                    <a:pt x="434" y="194"/>
                  </a:lnTo>
                  <a:lnTo>
                    <a:pt x="446" y="204"/>
                  </a:lnTo>
                  <a:lnTo>
                    <a:pt x="470" y="202"/>
                  </a:lnTo>
                  <a:lnTo>
                    <a:pt x="486" y="210"/>
                  </a:lnTo>
                  <a:lnTo>
                    <a:pt x="494" y="228"/>
                  </a:lnTo>
                  <a:lnTo>
                    <a:pt x="494" y="246"/>
                  </a:lnTo>
                  <a:lnTo>
                    <a:pt x="502" y="270"/>
                  </a:lnTo>
                  <a:lnTo>
                    <a:pt x="526" y="278"/>
                  </a:lnTo>
                  <a:lnTo>
                    <a:pt x="540" y="278"/>
                  </a:lnTo>
                  <a:lnTo>
                    <a:pt x="542" y="290"/>
                  </a:lnTo>
                  <a:lnTo>
                    <a:pt x="558" y="310"/>
                  </a:lnTo>
                  <a:lnTo>
                    <a:pt x="550" y="318"/>
                  </a:lnTo>
                  <a:lnTo>
                    <a:pt x="522" y="318"/>
                  </a:lnTo>
                  <a:lnTo>
                    <a:pt x="522" y="334"/>
                  </a:lnTo>
                  <a:lnTo>
                    <a:pt x="534" y="356"/>
                  </a:lnTo>
                  <a:lnTo>
                    <a:pt x="522" y="362"/>
                  </a:lnTo>
                  <a:lnTo>
                    <a:pt x="502" y="378"/>
                  </a:lnTo>
                  <a:lnTo>
                    <a:pt x="502" y="394"/>
                  </a:lnTo>
                  <a:lnTo>
                    <a:pt x="512" y="414"/>
                  </a:lnTo>
                  <a:lnTo>
                    <a:pt x="522" y="432"/>
                  </a:lnTo>
                  <a:lnTo>
                    <a:pt x="518" y="462"/>
                  </a:lnTo>
                  <a:lnTo>
                    <a:pt x="502" y="478"/>
                  </a:lnTo>
                  <a:lnTo>
                    <a:pt x="488" y="498"/>
                  </a:lnTo>
                  <a:lnTo>
                    <a:pt x="456" y="490"/>
                  </a:lnTo>
                  <a:lnTo>
                    <a:pt x="452" y="502"/>
                  </a:lnTo>
                  <a:lnTo>
                    <a:pt x="434" y="512"/>
                  </a:lnTo>
                  <a:lnTo>
                    <a:pt x="430" y="538"/>
                  </a:lnTo>
                  <a:lnTo>
                    <a:pt x="406" y="536"/>
                  </a:lnTo>
                  <a:lnTo>
                    <a:pt x="390" y="562"/>
                  </a:lnTo>
                  <a:lnTo>
                    <a:pt x="356" y="542"/>
                  </a:lnTo>
                  <a:lnTo>
                    <a:pt x="312" y="534"/>
                  </a:lnTo>
                  <a:lnTo>
                    <a:pt x="306" y="502"/>
                  </a:lnTo>
                  <a:lnTo>
                    <a:pt x="278" y="482"/>
                  </a:lnTo>
                  <a:lnTo>
                    <a:pt x="288" y="466"/>
                  </a:lnTo>
                  <a:lnTo>
                    <a:pt x="270" y="446"/>
                  </a:lnTo>
                  <a:lnTo>
                    <a:pt x="256" y="456"/>
                  </a:lnTo>
                  <a:lnTo>
                    <a:pt x="242" y="458"/>
                  </a:lnTo>
                  <a:lnTo>
                    <a:pt x="238" y="446"/>
                  </a:lnTo>
                  <a:lnTo>
                    <a:pt x="222" y="450"/>
                  </a:lnTo>
                  <a:lnTo>
                    <a:pt x="206" y="466"/>
                  </a:lnTo>
                  <a:lnTo>
                    <a:pt x="182" y="446"/>
                  </a:lnTo>
                  <a:lnTo>
                    <a:pt x="182" y="426"/>
                  </a:lnTo>
                  <a:lnTo>
                    <a:pt x="162" y="414"/>
                  </a:lnTo>
                  <a:lnTo>
                    <a:pt x="140" y="432"/>
                  </a:lnTo>
                  <a:lnTo>
                    <a:pt x="124" y="418"/>
                  </a:lnTo>
                  <a:lnTo>
                    <a:pt x="108" y="426"/>
                  </a:lnTo>
                  <a:lnTo>
                    <a:pt x="86" y="422"/>
                  </a:lnTo>
                  <a:lnTo>
                    <a:pt x="62" y="438"/>
                  </a:lnTo>
                  <a:lnTo>
                    <a:pt x="46" y="422"/>
                  </a:lnTo>
                  <a:lnTo>
                    <a:pt x="22" y="442"/>
                  </a:lnTo>
                  <a:lnTo>
                    <a:pt x="10" y="458"/>
                  </a:lnTo>
                  <a:lnTo>
                    <a:pt x="2" y="444"/>
                  </a:lnTo>
                  <a:lnTo>
                    <a:pt x="0" y="426"/>
                  </a:lnTo>
                  <a:lnTo>
                    <a:pt x="4" y="412"/>
                  </a:lnTo>
                  <a:lnTo>
                    <a:pt x="16" y="418"/>
                  </a:lnTo>
                  <a:lnTo>
                    <a:pt x="22" y="408"/>
                  </a:lnTo>
                  <a:lnTo>
                    <a:pt x="10" y="406"/>
                  </a:lnTo>
                  <a:lnTo>
                    <a:pt x="8" y="394"/>
                  </a:lnTo>
                  <a:lnTo>
                    <a:pt x="16" y="378"/>
                  </a:lnTo>
                  <a:lnTo>
                    <a:pt x="30" y="378"/>
                  </a:lnTo>
                  <a:lnTo>
                    <a:pt x="44" y="386"/>
                  </a:lnTo>
                  <a:lnTo>
                    <a:pt x="70" y="400"/>
                  </a:lnTo>
                  <a:lnTo>
                    <a:pt x="80" y="402"/>
                  </a:lnTo>
                  <a:lnTo>
                    <a:pt x="86" y="390"/>
                  </a:lnTo>
                  <a:lnTo>
                    <a:pt x="106" y="390"/>
                  </a:lnTo>
                  <a:lnTo>
                    <a:pt x="122" y="380"/>
                  </a:lnTo>
                  <a:lnTo>
                    <a:pt x="136" y="378"/>
                  </a:lnTo>
                  <a:lnTo>
                    <a:pt x="138" y="386"/>
                  </a:lnTo>
                  <a:lnTo>
                    <a:pt x="154" y="376"/>
                  </a:lnTo>
                  <a:lnTo>
                    <a:pt x="172" y="384"/>
                  </a:lnTo>
                  <a:lnTo>
                    <a:pt x="192" y="386"/>
                  </a:lnTo>
                  <a:lnTo>
                    <a:pt x="212" y="394"/>
                  </a:lnTo>
                  <a:lnTo>
                    <a:pt x="210" y="410"/>
                  </a:lnTo>
                  <a:lnTo>
                    <a:pt x="222" y="414"/>
                  </a:lnTo>
                  <a:lnTo>
                    <a:pt x="238" y="404"/>
                  </a:lnTo>
                  <a:lnTo>
                    <a:pt x="254" y="400"/>
                  </a:lnTo>
                  <a:lnTo>
                    <a:pt x="268" y="378"/>
                  </a:lnTo>
                  <a:lnTo>
                    <a:pt x="290" y="388"/>
                  </a:lnTo>
                  <a:lnTo>
                    <a:pt x="308" y="390"/>
                  </a:lnTo>
                  <a:lnTo>
                    <a:pt x="312" y="406"/>
                  </a:lnTo>
                  <a:lnTo>
                    <a:pt x="320" y="418"/>
                  </a:lnTo>
                  <a:lnTo>
                    <a:pt x="326" y="438"/>
                  </a:lnTo>
                  <a:lnTo>
                    <a:pt x="316" y="446"/>
                  </a:lnTo>
                  <a:lnTo>
                    <a:pt x="310" y="450"/>
                  </a:lnTo>
                  <a:lnTo>
                    <a:pt x="318" y="458"/>
                  </a:lnTo>
                  <a:lnTo>
                    <a:pt x="328" y="454"/>
                  </a:lnTo>
                  <a:lnTo>
                    <a:pt x="338" y="462"/>
                  </a:lnTo>
                  <a:lnTo>
                    <a:pt x="340" y="470"/>
                  </a:lnTo>
                  <a:lnTo>
                    <a:pt x="350" y="470"/>
                  </a:lnTo>
                  <a:lnTo>
                    <a:pt x="348" y="462"/>
                  </a:lnTo>
                  <a:lnTo>
                    <a:pt x="336" y="446"/>
                  </a:lnTo>
                  <a:lnTo>
                    <a:pt x="334" y="430"/>
                  </a:lnTo>
                  <a:lnTo>
                    <a:pt x="334" y="416"/>
                  </a:lnTo>
                  <a:lnTo>
                    <a:pt x="334" y="408"/>
                  </a:lnTo>
                  <a:lnTo>
                    <a:pt x="346" y="408"/>
                  </a:lnTo>
                  <a:lnTo>
                    <a:pt x="360" y="406"/>
                  </a:lnTo>
                  <a:lnTo>
                    <a:pt x="370" y="400"/>
                  </a:lnTo>
                  <a:lnTo>
                    <a:pt x="386" y="406"/>
                  </a:lnTo>
                  <a:lnTo>
                    <a:pt x="394" y="398"/>
                  </a:lnTo>
                  <a:lnTo>
                    <a:pt x="402" y="388"/>
                  </a:lnTo>
                  <a:lnTo>
                    <a:pt x="428" y="388"/>
                  </a:lnTo>
                  <a:lnTo>
                    <a:pt x="428" y="380"/>
                  </a:lnTo>
                  <a:lnTo>
                    <a:pt x="398" y="380"/>
                  </a:lnTo>
                  <a:lnTo>
                    <a:pt x="390" y="366"/>
                  </a:lnTo>
                  <a:lnTo>
                    <a:pt x="390" y="350"/>
                  </a:lnTo>
                  <a:lnTo>
                    <a:pt x="398" y="338"/>
                  </a:lnTo>
                  <a:lnTo>
                    <a:pt x="398" y="322"/>
                  </a:lnTo>
                  <a:lnTo>
                    <a:pt x="414" y="314"/>
                  </a:lnTo>
                  <a:lnTo>
                    <a:pt x="412" y="302"/>
                  </a:lnTo>
                  <a:lnTo>
                    <a:pt x="402" y="310"/>
                  </a:lnTo>
                  <a:lnTo>
                    <a:pt x="384" y="320"/>
                  </a:lnTo>
                  <a:lnTo>
                    <a:pt x="386" y="330"/>
                  </a:lnTo>
                  <a:lnTo>
                    <a:pt x="376" y="340"/>
                  </a:lnTo>
                  <a:lnTo>
                    <a:pt x="380" y="352"/>
                  </a:lnTo>
                  <a:lnTo>
                    <a:pt x="384" y="370"/>
                  </a:lnTo>
                  <a:lnTo>
                    <a:pt x="386" y="382"/>
                  </a:lnTo>
                  <a:lnTo>
                    <a:pt x="382" y="392"/>
                  </a:lnTo>
                  <a:lnTo>
                    <a:pt x="366" y="386"/>
                  </a:lnTo>
                  <a:lnTo>
                    <a:pt x="358" y="394"/>
                  </a:lnTo>
                  <a:lnTo>
                    <a:pt x="342" y="398"/>
                  </a:lnTo>
                  <a:lnTo>
                    <a:pt x="322" y="400"/>
                  </a:lnTo>
                  <a:lnTo>
                    <a:pt x="318" y="386"/>
                  </a:lnTo>
                  <a:lnTo>
                    <a:pt x="316" y="378"/>
                  </a:lnTo>
                  <a:lnTo>
                    <a:pt x="304" y="378"/>
                  </a:lnTo>
                  <a:lnTo>
                    <a:pt x="286" y="374"/>
                  </a:lnTo>
                  <a:lnTo>
                    <a:pt x="274" y="362"/>
                  </a:lnTo>
                  <a:lnTo>
                    <a:pt x="268" y="358"/>
                  </a:lnTo>
                  <a:lnTo>
                    <a:pt x="272" y="348"/>
                  </a:lnTo>
                  <a:lnTo>
                    <a:pt x="282" y="342"/>
                  </a:lnTo>
                  <a:lnTo>
                    <a:pt x="280" y="334"/>
                  </a:lnTo>
                  <a:lnTo>
                    <a:pt x="260" y="344"/>
                  </a:lnTo>
                  <a:lnTo>
                    <a:pt x="254" y="358"/>
                  </a:lnTo>
                  <a:lnTo>
                    <a:pt x="254" y="370"/>
                  </a:lnTo>
                  <a:lnTo>
                    <a:pt x="256" y="380"/>
                  </a:lnTo>
                  <a:lnTo>
                    <a:pt x="246" y="390"/>
                  </a:lnTo>
                  <a:lnTo>
                    <a:pt x="232" y="390"/>
                  </a:lnTo>
                  <a:lnTo>
                    <a:pt x="218" y="384"/>
                  </a:lnTo>
                  <a:lnTo>
                    <a:pt x="206" y="378"/>
                  </a:lnTo>
                  <a:lnTo>
                    <a:pt x="198" y="368"/>
                  </a:lnTo>
                  <a:lnTo>
                    <a:pt x="190" y="370"/>
                  </a:lnTo>
                  <a:lnTo>
                    <a:pt x="174" y="372"/>
                  </a:lnTo>
                  <a:lnTo>
                    <a:pt x="174" y="360"/>
                  </a:lnTo>
                  <a:lnTo>
                    <a:pt x="162" y="364"/>
                  </a:lnTo>
                  <a:lnTo>
                    <a:pt x="140" y="364"/>
                  </a:lnTo>
                  <a:lnTo>
                    <a:pt x="136" y="358"/>
                  </a:lnTo>
                  <a:lnTo>
                    <a:pt x="124" y="366"/>
                  </a:lnTo>
                  <a:lnTo>
                    <a:pt x="108" y="368"/>
                  </a:lnTo>
                  <a:lnTo>
                    <a:pt x="96" y="368"/>
                  </a:lnTo>
                  <a:lnTo>
                    <a:pt x="86" y="374"/>
                  </a:lnTo>
                  <a:lnTo>
                    <a:pt x="76" y="382"/>
                  </a:lnTo>
                  <a:lnTo>
                    <a:pt x="66" y="378"/>
                  </a:lnTo>
                  <a:lnTo>
                    <a:pt x="56" y="368"/>
                  </a:lnTo>
                  <a:lnTo>
                    <a:pt x="40" y="366"/>
                  </a:lnTo>
                  <a:lnTo>
                    <a:pt x="40" y="354"/>
                  </a:lnTo>
                  <a:lnTo>
                    <a:pt x="26" y="350"/>
                  </a:lnTo>
                  <a:lnTo>
                    <a:pt x="26" y="338"/>
                  </a:lnTo>
                  <a:lnTo>
                    <a:pt x="34" y="338"/>
                  </a:lnTo>
                  <a:lnTo>
                    <a:pt x="48" y="342"/>
                  </a:lnTo>
                  <a:lnTo>
                    <a:pt x="48" y="332"/>
                  </a:lnTo>
                  <a:lnTo>
                    <a:pt x="34" y="330"/>
                  </a:lnTo>
                  <a:lnTo>
                    <a:pt x="22" y="322"/>
                  </a:lnTo>
                  <a:lnTo>
                    <a:pt x="14" y="308"/>
                  </a:lnTo>
                  <a:lnTo>
                    <a:pt x="26" y="302"/>
                  </a:lnTo>
                  <a:lnTo>
                    <a:pt x="30" y="300"/>
                  </a:lnTo>
                  <a:lnTo>
                    <a:pt x="38" y="298"/>
                  </a:lnTo>
                  <a:lnTo>
                    <a:pt x="44" y="296"/>
                  </a:lnTo>
                  <a:lnTo>
                    <a:pt x="48" y="294"/>
                  </a:lnTo>
                  <a:lnTo>
                    <a:pt x="60" y="296"/>
                  </a:lnTo>
                  <a:lnTo>
                    <a:pt x="70" y="310"/>
                  </a:lnTo>
                  <a:lnTo>
                    <a:pt x="70" y="288"/>
                  </a:lnTo>
                  <a:lnTo>
                    <a:pt x="84" y="286"/>
                  </a:lnTo>
                  <a:lnTo>
                    <a:pt x="80" y="280"/>
                  </a:lnTo>
                  <a:lnTo>
                    <a:pt x="62" y="282"/>
                  </a:lnTo>
                  <a:lnTo>
                    <a:pt x="54" y="286"/>
                  </a:lnTo>
                  <a:lnTo>
                    <a:pt x="34" y="284"/>
                  </a:lnTo>
                  <a:lnTo>
                    <a:pt x="24" y="282"/>
                  </a:lnTo>
                  <a:lnTo>
                    <a:pt x="18" y="272"/>
                  </a:lnTo>
                  <a:lnTo>
                    <a:pt x="38" y="262"/>
                  </a:lnTo>
                  <a:lnTo>
                    <a:pt x="24" y="256"/>
                  </a:lnTo>
                  <a:lnTo>
                    <a:pt x="38" y="250"/>
                  </a:lnTo>
                  <a:lnTo>
                    <a:pt x="62" y="250"/>
                  </a:lnTo>
                  <a:lnTo>
                    <a:pt x="82" y="254"/>
                  </a:lnTo>
                  <a:lnTo>
                    <a:pt x="96" y="262"/>
                  </a:lnTo>
                  <a:lnTo>
                    <a:pt x="110" y="266"/>
                  </a:lnTo>
                  <a:lnTo>
                    <a:pt x="114" y="258"/>
                  </a:lnTo>
                  <a:lnTo>
                    <a:pt x="102" y="258"/>
                  </a:lnTo>
                  <a:lnTo>
                    <a:pt x="94" y="248"/>
                  </a:lnTo>
                  <a:lnTo>
                    <a:pt x="82" y="244"/>
                  </a:lnTo>
                  <a:lnTo>
                    <a:pt x="70" y="238"/>
                  </a:lnTo>
                  <a:lnTo>
                    <a:pt x="52" y="232"/>
                  </a:lnTo>
                  <a:lnTo>
                    <a:pt x="54" y="222"/>
                  </a:lnTo>
                  <a:lnTo>
                    <a:pt x="70" y="220"/>
                  </a:lnTo>
                  <a:lnTo>
                    <a:pt x="80" y="214"/>
                  </a:lnTo>
                  <a:lnTo>
                    <a:pt x="90" y="206"/>
                  </a:lnTo>
                  <a:lnTo>
                    <a:pt x="78" y="198"/>
                  </a:lnTo>
                  <a:lnTo>
                    <a:pt x="58" y="200"/>
                  </a:lnTo>
                  <a:lnTo>
                    <a:pt x="30" y="198"/>
                  </a:lnTo>
                  <a:lnTo>
                    <a:pt x="30" y="178"/>
                  </a:lnTo>
                  <a:lnTo>
                    <a:pt x="34" y="158"/>
                  </a:lnTo>
                  <a:lnTo>
                    <a:pt x="46" y="146"/>
                  </a:lnTo>
                  <a:lnTo>
                    <a:pt x="58" y="152"/>
                  </a:lnTo>
                  <a:lnTo>
                    <a:pt x="64" y="138"/>
                  </a:lnTo>
                  <a:lnTo>
                    <a:pt x="82" y="132"/>
                  </a:lnTo>
                  <a:lnTo>
                    <a:pt x="94" y="128"/>
                  </a:lnTo>
                  <a:lnTo>
                    <a:pt x="98" y="114"/>
                  </a:lnTo>
                  <a:lnTo>
                    <a:pt x="108" y="106"/>
                  </a:lnTo>
                  <a:lnTo>
                    <a:pt x="130" y="110"/>
                  </a:lnTo>
                  <a:lnTo>
                    <a:pt x="156" y="122"/>
                  </a:lnTo>
                  <a:lnTo>
                    <a:pt x="152" y="134"/>
                  </a:lnTo>
                  <a:lnTo>
                    <a:pt x="162" y="132"/>
                  </a:lnTo>
                  <a:lnTo>
                    <a:pt x="186" y="134"/>
                  </a:lnTo>
                  <a:lnTo>
                    <a:pt x="190" y="146"/>
                  </a:lnTo>
                  <a:lnTo>
                    <a:pt x="188" y="156"/>
                  </a:lnTo>
                  <a:lnTo>
                    <a:pt x="186" y="160"/>
                  </a:lnTo>
                  <a:lnTo>
                    <a:pt x="198" y="146"/>
                  </a:lnTo>
                  <a:lnTo>
                    <a:pt x="208" y="154"/>
                  </a:lnTo>
                  <a:lnTo>
                    <a:pt x="218" y="156"/>
                  </a:lnTo>
                  <a:lnTo>
                    <a:pt x="218" y="150"/>
                  </a:lnTo>
                  <a:lnTo>
                    <a:pt x="236" y="150"/>
                  </a:lnTo>
                  <a:lnTo>
                    <a:pt x="250" y="152"/>
                  </a:lnTo>
                  <a:lnTo>
                    <a:pt x="266" y="160"/>
                  </a:lnTo>
                  <a:lnTo>
                    <a:pt x="284" y="162"/>
                  </a:lnTo>
                  <a:lnTo>
                    <a:pt x="282" y="150"/>
                  </a:lnTo>
                  <a:lnTo>
                    <a:pt x="270" y="150"/>
                  </a:lnTo>
                  <a:lnTo>
                    <a:pt x="250" y="142"/>
                  </a:lnTo>
                  <a:lnTo>
                    <a:pt x="236" y="138"/>
                  </a:lnTo>
                  <a:lnTo>
                    <a:pt x="222" y="138"/>
                  </a:lnTo>
                  <a:lnTo>
                    <a:pt x="212" y="134"/>
                  </a:lnTo>
                  <a:lnTo>
                    <a:pt x="194" y="128"/>
                  </a:lnTo>
                  <a:lnTo>
                    <a:pt x="182" y="128"/>
                  </a:lnTo>
                  <a:lnTo>
                    <a:pt x="162" y="124"/>
                  </a:lnTo>
                  <a:lnTo>
                    <a:pt x="162" y="112"/>
                  </a:lnTo>
                  <a:lnTo>
                    <a:pt x="148" y="106"/>
                  </a:lnTo>
                  <a:lnTo>
                    <a:pt x="132" y="102"/>
                  </a:lnTo>
                  <a:lnTo>
                    <a:pt x="112" y="98"/>
                  </a:lnTo>
                  <a:lnTo>
                    <a:pt x="94" y="98"/>
                  </a:lnTo>
                  <a:lnTo>
                    <a:pt x="80" y="102"/>
                  </a:lnTo>
                  <a:lnTo>
                    <a:pt x="66" y="96"/>
                  </a:lnTo>
                  <a:lnTo>
                    <a:pt x="72" y="78"/>
                  </a:lnTo>
                  <a:lnTo>
                    <a:pt x="88" y="76"/>
                  </a:lnTo>
                  <a:lnTo>
                    <a:pt x="98" y="66"/>
                  </a:lnTo>
                  <a:lnTo>
                    <a:pt x="116" y="66"/>
                  </a:lnTo>
                  <a:lnTo>
                    <a:pt x="102" y="52"/>
                  </a:lnTo>
                  <a:lnTo>
                    <a:pt x="94" y="38"/>
                  </a:lnTo>
                  <a:lnTo>
                    <a:pt x="88" y="34"/>
                  </a:lnTo>
                  <a:lnTo>
                    <a:pt x="74" y="28"/>
                  </a:lnTo>
                  <a:lnTo>
                    <a:pt x="72" y="6"/>
                  </a:lnTo>
                  <a:lnTo>
                    <a:pt x="76" y="4"/>
                  </a:lnTo>
                  <a:lnTo>
                    <a:pt x="80" y="2"/>
                  </a:lnTo>
                  <a:lnTo>
                    <a:pt x="82" y="0"/>
                  </a:lnTo>
                  <a:lnTo>
                    <a:pt x="98" y="0"/>
                  </a:lnTo>
                  <a:lnTo>
                    <a:pt x="102" y="12"/>
                  </a:lnTo>
                  <a:lnTo>
                    <a:pt x="104" y="26"/>
                  </a:lnTo>
                  <a:lnTo>
                    <a:pt x="114" y="38"/>
                  </a:lnTo>
                  <a:lnTo>
                    <a:pt x="132" y="5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grpSp>
          <p:nvGrpSpPr>
            <p:cNvPr id="12" name="SØR-TRØNDELAG">
              <a:extLst>
                <a:ext uri="{FF2B5EF4-FFF2-40B4-BE49-F238E27FC236}">
                  <a16:creationId xmlns:a16="http://schemas.microsoft.com/office/drawing/2014/main" id="{994D975A-4017-F6AE-3E1D-C8EF96107DD4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3832226" y="4519613"/>
              <a:ext cx="593725" cy="696913"/>
              <a:chOff x="1090" y="3005"/>
              <a:chExt cx="584" cy="706"/>
            </a:xfrm>
            <a:grpFill/>
          </p:grpSpPr>
          <p:sp>
            <p:nvSpPr>
              <p:cNvPr id="79" name="Freeform 119">
                <a:extLst>
                  <a:ext uri="{FF2B5EF4-FFF2-40B4-BE49-F238E27FC236}">
                    <a16:creationId xmlns:a16="http://schemas.microsoft.com/office/drawing/2014/main" id="{6913A51A-7D30-03B9-4F66-548457051C4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090" y="3225"/>
                <a:ext cx="136" cy="68"/>
              </a:xfrm>
              <a:custGeom>
                <a:avLst/>
                <a:gdLst/>
                <a:ahLst/>
                <a:cxnLst>
                  <a:cxn ang="0">
                    <a:pos x="136" y="38"/>
                  </a:cxn>
                  <a:cxn ang="0">
                    <a:pos x="124" y="48"/>
                  </a:cxn>
                  <a:cxn ang="0">
                    <a:pos x="106" y="56"/>
                  </a:cxn>
                  <a:cxn ang="0">
                    <a:pos x="86" y="56"/>
                  </a:cxn>
                  <a:cxn ang="0">
                    <a:pos x="66" y="56"/>
                  </a:cxn>
                  <a:cxn ang="0">
                    <a:pos x="50" y="60"/>
                  </a:cxn>
                  <a:cxn ang="0">
                    <a:pos x="40" y="64"/>
                  </a:cxn>
                  <a:cxn ang="0">
                    <a:pos x="26" y="68"/>
                  </a:cxn>
                  <a:cxn ang="0">
                    <a:pos x="12" y="64"/>
                  </a:cxn>
                  <a:cxn ang="0">
                    <a:pos x="0" y="56"/>
                  </a:cxn>
                  <a:cxn ang="0">
                    <a:pos x="6" y="44"/>
                  </a:cxn>
                  <a:cxn ang="0">
                    <a:pos x="20" y="30"/>
                  </a:cxn>
                  <a:cxn ang="0">
                    <a:pos x="32" y="28"/>
                  </a:cxn>
                  <a:cxn ang="0">
                    <a:pos x="50" y="28"/>
                  </a:cxn>
                  <a:cxn ang="0">
                    <a:pos x="60" y="28"/>
                  </a:cxn>
                  <a:cxn ang="0">
                    <a:pos x="52" y="14"/>
                  </a:cxn>
                  <a:cxn ang="0">
                    <a:pos x="72" y="12"/>
                  </a:cxn>
                  <a:cxn ang="0">
                    <a:pos x="80" y="2"/>
                  </a:cxn>
                  <a:cxn ang="0">
                    <a:pos x="92" y="0"/>
                  </a:cxn>
                  <a:cxn ang="0">
                    <a:pos x="106" y="4"/>
                  </a:cxn>
                  <a:cxn ang="0">
                    <a:pos x="112" y="6"/>
                  </a:cxn>
                  <a:cxn ang="0">
                    <a:pos x="112" y="18"/>
                  </a:cxn>
                  <a:cxn ang="0">
                    <a:pos x="126" y="22"/>
                  </a:cxn>
                  <a:cxn ang="0">
                    <a:pos x="134" y="24"/>
                  </a:cxn>
                  <a:cxn ang="0">
                    <a:pos x="136" y="38"/>
                  </a:cxn>
                </a:cxnLst>
                <a:rect l="0" t="0" r="r" b="b"/>
                <a:pathLst>
                  <a:path w="136" h="68">
                    <a:moveTo>
                      <a:pt x="136" y="38"/>
                    </a:moveTo>
                    <a:lnTo>
                      <a:pt x="124" y="48"/>
                    </a:lnTo>
                    <a:lnTo>
                      <a:pt x="106" y="56"/>
                    </a:lnTo>
                    <a:lnTo>
                      <a:pt x="86" y="56"/>
                    </a:lnTo>
                    <a:lnTo>
                      <a:pt x="66" y="56"/>
                    </a:lnTo>
                    <a:lnTo>
                      <a:pt x="50" y="60"/>
                    </a:lnTo>
                    <a:lnTo>
                      <a:pt x="40" y="64"/>
                    </a:lnTo>
                    <a:lnTo>
                      <a:pt x="26" y="68"/>
                    </a:lnTo>
                    <a:lnTo>
                      <a:pt x="12" y="64"/>
                    </a:lnTo>
                    <a:lnTo>
                      <a:pt x="0" y="56"/>
                    </a:lnTo>
                    <a:lnTo>
                      <a:pt x="6" y="44"/>
                    </a:lnTo>
                    <a:lnTo>
                      <a:pt x="20" y="30"/>
                    </a:lnTo>
                    <a:lnTo>
                      <a:pt x="32" y="28"/>
                    </a:lnTo>
                    <a:lnTo>
                      <a:pt x="50" y="28"/>
                    </a:lnTo>
                    <a:lnTo>
                      <a:pt x="60" y="28"/>
                    </a:lnTo>
                    <a:lnTo>
                      <a:pt x="52" y="14"/>
                    </a:lnTo>
                    <a:lnTo>
                      <a:pt x="72" y="12"/>
                    </a:lnTo>
                    <a:lnTo>
                      <a:pt x="80" y="2"/>
                    </a:lnTo>
                    <a:lnTo>
                      <a:pt x="92" y="0"/>
                    </a:lnTo>
                    <a:lnTo>
                      <a:pt x="106" y="4"/>
                    </a:lnTo>
                    <a:lnTo>
                      <a:pt x="112" y="6"/>
                    </a:lnTo>
                    <a:lnTo>
                      <a:pt x="112" y="18"/>
                    </a:lnTo>
                    <a:lnTo>
                      <a:pt x="126" y="22"/>
                    </a:lnTo>
                    <a:lnTo>
                      <a:pt x="134" y="24"/>
                    </a:lnTo>
                    <a:lnTo>
                      <a:pt x="136" y="3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80" name="Freeform 120">
                <a:extLst>
                  <a:ext uri="{FF2B5EF4-FFF2-40B4-BE49-F238E27FC236}">
                    <a16:creationId xmlns:a16="http://schemas.microsoft.com/office/drawing/2014/main" id="{A836DC57-E9D7-9471-80FE-E5BD4391B77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098" y="3169"/>
                <a:ext cx="86" cy="46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86" y="18"/>
                  </a:cxn>
                  <a:cxn ang="0">
                    <a:pos x="84" y="36"/>
                  </a:cxn>
                  <a:cxn ang="0">
                    <a:pos x="70" y="40"/>
                  </a:cxn>
                  <a:cxn ang="0">
                    <a:pos x="44" y="44"/>
                  </a:cxn>
                  <a:cxn ang="0">
                    <a:pos x="28" y="40"/>
                  </a:cxn>
                  <a:cxn ang="0">
                    <a:pos x="16" y="46"/>
                  </a:cxn>
                  <a:cxn ang="0">
                    <a:pos x="6" y="44"/>
                  </a:cxn>
                  <a:cxn ang="0">
                    <a:pos x="0" y="40"/>
                  </a:cxn>
                  <a:cxn ang="0">
                    <a:pos x="20" y="28"/>
                  </a:cxn>
                  <a:cxn ang="0">
                    <a:pos x="44" y="24"/>
                  </a:cxn>
                  <a:cxn ang="0">
                    <a:pos x="60" y="20"/>
                  </a:cxn>
                  <a:cxn ang="0">
                    <a:pos x="70" y="16"/>
                  </a:cxn>
                  <a:cxn ang="0">
                    <a:pos x="72" y="4"/>
                  </a:cxn>
                  <a:cxn ang="0">
                    <a:pos x="86" y="0"/>
                  </a:cxn>
                </a:cxnLst>
                <a:rect l="0" t="0" r="r" b="b"/>
                <a:pathLst>
                  <a:path w="86" h="46">
                    <a:moveTo>
                      <a:pt x="86" y="0"/>
                    </a:moveTo>
                    <a:lnTo>
                      <a:pt x="86" y="18"/>
                    </a:lnTo>
                    <a:lnTo>
                      <a:pt x="84" y="36"/>
                    </a:lnTo>
                    <a:lnTo>
                      <a:pt x="70" y="40"/>
                    </a:lnTo>
                    <a:lnTo>
                      <a:pt x="44" y="44"/>
                    </a:lnTo>
                    <a:lnTo>
                      <a:pt x="28" y="40"/>
                    </a:lnTo>
                    <a:lnTo>
                      <a:pt x="16" y="46"/>
                    </a:lnTo>
                    <a:lnTo>
                      <a:pt x="6" y="44"/>
                    </a:lnTo>
                    <a:lnTo>
                      <a:pt x="0" y="40"/>
                    </a:lnTo>
                    <a:lnTo>
                      <a:pt x="20" y="28"/>
                    </a:lnTo>
                    <a:lnTo>
                      <a:pt x="44" y="24"/>
                    </a:lnTo>
                    <a:lnTo>
                      <a:pt x="60" y="20"/>
                    </a:lnTo>
                    <a:lnTo>
                      <a:pt x="70" y="16"/>
                    </a:lnTo>
                    <a:lnTo>
                      <a:pt x="72" y="4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81" name="Freeform 121">
                <a:extLst>
                  <a:ext uri="{FF2B5EF4-FFF2-40B4-BE49-F238E27FC236}">
                    <a16:creationId xmlns:a16="http://schemas.microsoft.com/office/drawing/2014/main" id="{D7D63CA2-D6B9-B16F-8283-9858DCD21A4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158" y="3243"/>
                <a:ext cx="516" cy="468"/>
              </a:xfrm>
              <a:custGeom>
                <a:avLst/>
                <a:gdLst/>
                <a:ahLst/>
                <a:cxnLst>
                  <a:cxn ang="0">
                    <a:pos x="322" y="102"/>
                  </a:cxn>
                  <a:cxn ang="0">
                    <a:pos x="362" y="114"/>
                  </a:cxn>
                  <a:cxn ang="0">
                    <a:pos x="402" y="118"/>
                  </a:cxn>
                  <a:cxn ang="0">
                    <a:pos x="424" y="158"/>
                  </a:cxn>
                  <a:cxn ang="0">
                    <a:pos x="462" y="170"/>
                  </a:cxn>
                  <a:cxn ang="0">
                    <a:pos x="500" y="194"/>
                  </a:cxn>
                  <a:cxn ang="0">
                    <a:pos x="506" y="254"/>
                  </a:cxn>
                  <a:cxn ang="0">
                    <a:pos x="492" y="300"/>
                  </a:cxn>
                  <a:cxn ang="0">
                    <a:pos x="492" y="332"/>
                  </a:cxn>
                  <a:cxn ang="0">
                    <a:pos x="492" y="390"/>
                  </a:cxn>
                  <a:cxn ang="0">
                    <a:pos x="504" y="426"/>
                  </a:cxn>
                  <a:cxn ang="0">
                    <a:pos x="514" y="452"/>
                  </a:cxn>
                  <a:cxn ang="0">
                    <a:pos x="490" y="468"/>
                  </a:cxn>
                  <a:cxn ang="0">
                    <a:pos x="448" y="446"/>
                  </a:cxn>
                  <a:cxn ang="0">
                    <a:pos x="400" y="440"/>
                  </a:cxn>
                  <a:cxn ang="0">
                    <a:pos x="372" y="398"/>
                  </a:cxn>
                  <a:cxn ang="0">
                    <a:pos x="356" y="374"/>
                  </a:cxn>
                  <a:cxn ang="0">
                    <a:pos x="342" y="340"/>
                  </a:cxn>
                  <a:cxn ang="0">
                    <a:pos x="304" y="330"/>
                  </a:cxn>
                  <a:cxn ang="0">
                    <a:pos x="272" y="336"/>
                  </a:cxn>
                  <a:cxn ang="0">
                    <a:pos x="228" y="332"/>
                  </a:cxn>
                  <a:cxn ang="0">
                    <a:pos x="188" y="340"/>
                  </a:cxn>
                  <a:cxn ang="0">
                    <a:pos x="176" y="364"/>
                  </a:cxn>
                  <a:cxn ang="0">
                    <a:pos x="176" y="414"/>
                  </a:cxn>
                  <a:cxn ang="0">
                    <a:pos x="152" y="432"/>
                  </a:cxn>
                  <a:cxn ang="0">
                    <a:pos x="140" y="448"/>
                  </a:cxn>
                  <a:cxn ang="0">
                    <a:pos x="92" y="466"/>
                  </a:cxn>
                  <a:cxn ang="0">
                    <a:pos x="56" y="432"/>
                  </a:cxn>
                  <a:cxn ang="0">
                    <a:pos x="24" y="414"/>
                  </a:cxn>
                  <a:cxn ang="0">
                    <a:pos x="44" y="374"/>
                  </a:cxn>
                  <a:cxn ang="0">
                    <a:pos x="34" y="338"/>
                  </a:cxn>
                  <a:cxn ang="0">
                    <a:pos x="6" y="310"/>
                  </a:cxn>
                  <a:cxn ang="0">
                    <a:pos x="24" y="292"/>
                  </a:cxn>
                  <a:cxn ang="0">
                    <a:pos x="76" y="278"/>
                  </a:cxn>
                  <a:cxn ang="0">
                    <a:pos x="92" y="230"/>
                  </a:cxn>
                  <a:cxn ang="0">
                    <a:pos x="116" y="212"/>
                  </a:cxn>
                  <a:cxn ang="0">
                    <a:pos x="104" y="170"/>
                  </a:cxn>
                  <a:cxn ang="0">
                    <a:pos x="86" y="138"/>
                  </a:cxn>
                  <a:cxn ang="0">
                    <a:pos x="56" y="160"/>
                  </a:cxn>
                  <a:cxn ang="0">
                    <a:pos x="32" y="150"/>
                  </a:cxn>
                  <a:cxn ang="0">
                    <a:pos x="0" y="138"/>
                  </a:cxn>
                  <a:cxn ang="0">
                    <a:pos x="18" y="92"/>
                  </a:cxn>
                  <a:cxn ang="0">
                    <a:pos x="4" y="60"/>
                  </a:cxn>
                  <a:cxn ang="0">
                    <a:pos x="36" y="62"/>
                  </a:cxn>
                  <a:cxn ang="0">
                    <a:pos x="52" y="54"/>
                  </a:cxn>
                  <a:cxn ang="0">
                    <a:pos x="56" y="88"/>
                  </a:cxn>
                  <a:cxn ang="0">
                    <a:pos x="68" y="66"/>
                  </a:cxn>
                  <a:cxn ang="0">
                    <a:pos x="110" y="54"/>
                  </a:cxn>
                  <a:cxn ang="0">
                    <a:pos x="82" y="46"/>
                  </a:cxn>
                  <a:cxn ang="0">
                    <a:pos x="66" y="40"/>
                  </a:cxn>
                  <a:cxn ang="0">
                    <a:pos x="94" y="24"/>
                  </a:cxn>
                  <a:cxn ang="0">
                    <a:pos x="106" y="34"/>
                  </a:cxn>
                  <a:cxn ang="0">
                    <a:pos x="124" y="22"/>
                  </a:cxn>
                  <a:cxn ang="0">
                    <a:pos x="128" y="10"/>
                  </a:cxn>
                  <a:cxn ang="0">
                    <a:pos x="166" y="34"/>
                  </a:cxn>
                  <a:cxn ang="0">
                    <a:pos x="182" y="56"/>
                  </a:cxn>
                  <a:cxn ang="0">
                    <a:pos x="186" y="90"/>
                  </a:cxn>
                  <a:cxn ang="0">
                    <a:pos x="218" y="108"/>
                  </a:cxn>
                  <a:cxn ang="0">
                    <a:pos x="204" y="96"/>
                  </a:cxn>
                  <a:cxn ang="0">
                    <a:pos x="204" y="72"/>
                  </a:cxn>
                  <a:cxn ang="0">
                    <a:pos x="240" y="68"/>
                  </a:cxn>
                  <a:cxn ang="0">
                    <a:pos x="266" y="82"/>
                  </a:cxn>
                  <a:cxn ang="0">
                    <a:pos x="296" y="90"/>
                  </a:cxn>
                </a:cxnLst>
                <a:rect l="0" t="0" r="r" b="b"/>
                <a:pathLst>
                  <a:path w="516" h="468">
                    <a:moveTo>
                      <a:pt x="320" y="78"/>
                    </a:moveTo>
                    <a:lnTo>
                      <a:pt x="322" y="102"/>
                    </a:lnTo>
                    <a:lnTo>
                      <a:pt x="334" y="114"/>
                    </a:lnTo>
                    <a:lnTo>
                      <a:pt x="362" y="114"/>
                    </a:lnTo>
                    <a:lnTo>
                      <a:pt x="384" y="114"/>
                    </a:lnTo>
                    <a:lnTo>
                      <a:pt x="402" y="118"/>
                    </a:lnTo>
                    <a:lnTo>
                      <a:pt x="412" y="134"/>
                    </a:lnTo>
                    <a:lnTo>
                      <a:pt x="424" y="158"/>
                    </a:lnTo>
                    <a:lnTo>
                      <a:pt x="430" y="172"/>
                    </a:lnTo>
                    <a:lnTo>
                      <a:pt x="462" y="170"/>
                    </a:lnTo>
                    <a:lnTo>
                      <a:pt x="494" y="174"/>
                    </a:lnTo>
                    <a:lnTo>
                      <a:pt x="500" y="194"/>
                    </a:lnTo>
                    <a:lnTo>
                      <a:pt x="510" y="226"/>
                    </a:lnTo>
                    <a:lnTo>
                      <a:pt x="506" y="254"/>
                    </a:lnTo>
                    <a:lnTo>
                      <a:pt x="488" y="270"/>
                    </a:lnTo>
                    <a:lnTo>
                      <a:pt x="492" y="300"/>
                    </a:lnTo>
                    <a:lnTo>
                      <a:pt x="498" y="316"/>
                    </a:lnTo>
                    <a:lnTo>
                      <a:pt x="492" y="332"/>
                    </a:lnTo>
                    <a:lnTo>
                      <a:pt x="484" y="360"/>
                    </a:lnTo>
                    <a:lnTo>
                      <a:pt x="492" y="390"/>
                    </a:lnTo>
                    <a:lnTo>
                      <a:pt x="498" y="416"/>
                    </a:lnTo>
                    <a:lnTo>
                      <a:pt x="504" y="426"/>
                    </a:lnTo>
                    <a:lnTo>
                      <a:pt x="512" y="440"/>
                    </a:lnTo>
                    <a:lnTo>
                      <a:pt x="514" y="452"/>
                    </a:lnTo>
                    <a:lnTo>
                      <a:pt x="516" y="462"/>
                    </a:lnTo>
                    <a:lnTo>
                      <a:pt x="490" y="468"/>
                    </a:lnTo>
                    <a:lnTo>
                      <a:pt x="472" y="450"/>
                    </a:lnTo>
                    <a:lnTo>
                      <a:pt x="448" y="446"/>
                    </a:lnTo>
                    <a:lnTo>
                      <a:pt x="428" y="448"/>
                    </a:lnTo>
                    <a:lnTo>
                      <a:pt x="400" y="440"/>
                    </a:lnTo>
                    <a:lnTo>
                      <a:pt x="396" y="420"/>
                    </a:lnTo>
                    <a:lnTo>
                      <a:pt x="372" y="398"/>
                    </a:lnTo>
                    <a:lnTo>
                      <a:pt x="360" y="390"/>
                    </a:lnTo>
                    <a:lnTo>
                      <a:pt x="356" y="374"/>
                    </a:lnTo>
                    <a:lnTo>
                      <a:pt x="350" y="356"/>
                    </a:lnTo>
                    <a:lnTo>
                      <a:pt x="342" y="340"/>
                    </a:lnTo>
                    <a:lnTo>
                      <a:pt x="320" y="342"/>
                    </a:lnTo>
                    <a:lnTo>
                      <a:pt x="304" y="330"/>
                    </a:lnTo>
                    <a:lnTo>
                      <a:pt x="288" y="346"/>
                    </a:lnTo>
                    <a:lnTo>
                      <a:pt x="272" y="336"/>
                    </a:lnTo>
                    <a:lnTo>
                      <a:pt x="254" y="338"/>
                    </a:lnTo>
                    <a:lnTo>
                      <a:pt x="228" y="332"/>
                    </a:lnTo>
                    <a:lnTo>
                      <a:pt x="196" y="332"/>
                    </a:lnTo>
                    <a:lnTo>
                      <a:pt x="188" y="340"/>
                    </a:lnTo>
                    <a:lnTo>
                      <a:pt x="188" y="358"/>
                    </a:lnTo>
                    <a:lnTo>
                      <a:pt x="176" y="364"/>
                    </a:lnTo>
                    <a:lnTo>
                      <a:pt x="176" y="396"/>
                    </a:lnTo>
                    <a:lnTo>
                      <a:pt x="176" y="414"/>
                    </a:lnTo>
                    <a:lnTo>
                      <a:pt x="164" y="420"/>
                    </a:lnTo>
                    <a:lnTo>
                      <a:pt x="152" y="432"/>
                    </a:lnTo>
                    <a:lnTo>
                      <a:pt x="142" y="432"/>
                    </a:lnTo>
                    <a:lnTo>
                      <a:pt x="140" y="448"/>
                    </a:lnTo>
                    <a:lnTo>
                      <a:pt x="116" y="460"/>
                    </a:lnTo>
                    <a:lnTo>
                      <a:pt x="92" y="466"/>
                    </a:lnTo>
                    <a:lnTo>
                      <a:pt x="78" y="442"/>
                    </a:lnTo>
                    <a:lnTo>
                      <a:pt x="56" y="432"/>
                    </a:lnTo>
                    <a:lnTo>
                      <a:pt x="32" y="426"/>
                    </a:lnTo>
                    <a:lnTo>
                      <a:pt x="24" y="414"/>
                    </a:lnTo>
                    <a:lnTo>
                      <a:pt x="44" y="394"/>
                    </a:lnTo>
                    <a:lnTo>
                      <a:pt x="44" y="374"/>
                    </a:lnTo>
                    <a:lnTo>
                      <a:pt x="28" y="358"/>
                    </a:lnTo>
                    <a:lnTo>
                      <a:pt x="34" y="338"/>
                    </a:lnTo>
                    <a:lnTo>
                      <a:pt x="24" y="324"/>
                    </a:lnTo>
                    <a:lnTo>
                      <a:pt x="6" y="310"/>
                    </a:lnTo>
                    <a:lnTo>
                      <a:pt x="8" y="294"/>
                    </a:lnTo>
                    <a:lnTo>
                      <a:pt x="24" y="292"/>
                    </a:lnTo>
                    <a:lnTo>
                      <a:pt x="48" y="282"/>
                    </a:lnTo>
                    <a:lnTo>
                      <a:pt x="76" y="278"/>
                    </a:lnTo>
                    <a:lnTo>
                      <a:pt x="92" y="268"/>
                    </a:lnTo>
                    <a:lnTo>
                      <a:pt x="92" y="230"/>
                    </a:lnTo>
                    <a:lnTo>
                      <a:pt x="96" y="220"/>
                    </a:lnTo>
                    <a:lnTo>
                      <a:pt x="116" y="212"/>
                    </a:lnTo>
                    <a:lnTo>
                      <a:pt x="92" y="188"/>
                    </a:lnTo>
                    <a:lnTo>
                      <a:pt x="104" y="170"/>
                    </a:lnTo>
                    <a:lnTo>
                      <a:pt x="100" y="150"/>
                    </a:lnTo>
                    <a:lnTo>
                      <a:pt x="86" y="138"/>
                    </a:lnTo>
                    <a:lnTo>
                      <a:pt x="64" y="142"/>
                    </a:lnTo>
                    <a:lnTo>
                      <a:pt x="56" y="160"/>
                    </a:lnTo>
                    <a:lnTo>
                      <a:pt x="38" y="162"/>
                    </a:lnTo>
                    <a:lnTo>
                      <a:pt x="32" y="150"/>
                    </a:lnTo>
                    <a:lnTo>
                      <a:pt x="10" y="156"/>
                    </a:lnTo>
                    <a:lnTo>
                      <a:pt x="0" y="138"/>
                    </a:lnTo>
                    <a:lnTo>
                      <a:pt x="16" y="114"/>
                    </a:lnTo>
                    <a:lnTo>
                      <a:pt x="18" y="92"/>
                    </a:lnTo>
                    <a:lnTo>
                      <a:pt x="16" y="76"/>
                    </a:lnTo>
                    <a:lnTo>
                      <a:pt x="4" y="60"/>
                    </a:lnTo>
                    <a:lnTo>
                      <a:pt x="20" y="58"/>
                    </a:lnTo>
                    <a:lnTo>
                      <a:pt x="36" y="62"/>
                    </a:lnTo>
                    <a:lnTo>
                      <a:pt x="42" y="46"/>
                    </a:lnTo>
                    <a:lnTo>
                      <a:pt x="52" y="54"/>
                    </a:lnTo>
                    <a:lnTo>
                      <a:pt x="58" y="72"/>
                    </a:lnTo>
                    <a:lnTo>
                      <a:pt x="56" y="88"/>
                    </a:lnTo>
                    <a:lnTo>
                      <a:pt x="64" y="86"/>
                    </a:lnTo>
                    <a:lnTo>
                      <a:pt x="68" y="66"/>
                    </a:lnTo>
                    <a:lnTo>
                      <a:pt x="86" y="60"/>
                    </a:lnTo>
                    <a:lnTo>
                      <a:pt x="110" y="54"/>
                    </a:lnTo>
                    <a:lnTo>
                      <a:pt x="94" y="46"/>
                    </a:lnTo>
                    <a:lnTo>
                      <a:pt x="82" y="46"/>
                    </a:lnTo>
                    <a:lnTo>
                      <a:pt x="72" y="52"/>
                    </a:lnTo>
                    <a:lnTo>
                      <a:pt x="66" y="40"/>
                    </a:lnTo>
                    <a:lnTo>
                      <a:pt x="82" y="30"/>
                    </a:lnTo>
                    <a:lnTo>
                      <a:pt x="94" y="24"/>
                    </a:lnTo>
                    <a:lnTo>
                      <a:pt x="104" y="18"/>
                    </a:lnTo>
                    <a:lnTo>
                      <a:pt x="106" y="34"/>
                    </a:lnTo>
                    <a:lnTo>
                      <a:pt x="112" y="24"/>
                    </a:lnTo>
                    <a:lnTo>
                      <a:pt x="124" y="22"/>
                    </a:lnTo>
                    <a:lnTo>
                      <a:pt x="132" y="28"/>
                    </a:lnTo>
                    <a:lnTo>
                      <a:pt x="128" y="10"/>
                    </a:lnTo>
                    <a:lnTo>
                      <a:pt x="156" y="0"/>
                    </a:lnTo>
                    <a:lnTo>
                      <a:pt x="166" y="34"/>
                    </a:lnTo>
                    <a:lnTo>
                      <a:pt x="172" y="46"/>
                    </a:lnTo>
                    <a:lnTo>
                      <a:pt x="182" y="56"/>
                    </a:lnTo>
                    <a:lnTo>
                      <a:pt x="184" y="74"/>
                    </a:lnTo>
                    <a:lnTo>
                      <a:pt x="186" y="90"/>
                    </a:lnTo>
                    <a:lnTo>
                      <a:pt x="194" y="98"/>
                    </a:lnTo>
                    <a:lnTo>
                      <a:pt x="218" y="108"/>
                    </a:lnTo>
                    <a:lnTo>
                      <a:pt x="220" y="100"/>
                    </a:lnTo>
                    <a:lnTo>
                      <a:pt x="204" y="96"/>
                    </a:lnTo>
                    <a:lnTo>
                      <a:pt x="200" y="82"/>
                    </a:lnTo>
                    <a:lnTo>
                      <a:pt x="204" y="72"/>
                    </a:lnTo>
                    <a:lnTo>
                      <a:pt x="226" y="70"/>
                    </a:lnTo>
                    <a:lnTo>
                      <a:pt x="240" y="68"/>
                    </a:lnTo>
                    <a:lnTo>
                      <a:pt x="250" y="84"/>
                    </a:lnTo>
                    <a:lnTo>
                      <a:pt x="266" y="82"/>
                    </a:lnTo>
                    <a:lnTo>
                      <a:pt x="284" y="78"/>
                    </a:lnTo>
                    <a:lnTo>
                      <a:pt x="296" y="90"/>
                    </a:lnTo>
                    <a:lnTo>
                      <a:pt x="320" y="7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82" name="Freeform 122">
                <a:extLst>
                  <a:ext uri="{FF2B5EF4-FFF2-40B4-BE49-F238E27FC236}">
                    <a16:creationId xmlns:a16="http://schemas.microsoft.com/office/drawing/2014/main" id="{DE69E538-C927-1671-A7D5-F6423BD5F2F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292" y="3005"/>
                <a:ext cx="218" cy="288"/>
              </a:xfrm>
              <a:custGeom>
                <a:avLst/>
                <a:gdLst/>
                <a:ahLst/>
                <a:cxnLst>
                  <a:cxn ang="0">
                    <a:pos x="180" y="4"/>
                  </a:cxn>
                  <a:cxn ang="0">
                    <a:pos x="192" y="20"/>
                  </a:cxn>
                  <a:cxn ang="0">
                    <a:pos x="218" y="32"/>
                  </a:cxn>
                  <a:cxn ang="0">
                    <a:pos x="216" y="50"/>
                  </a:cxn>
                  <a:cxn ang="0">
                    <a:pos x="196" y="60"/>
                  </a:cxn>
                  <a:cxn ang="0">
                    <a:pos x="194" y="78"/>
                  </a:cxn>
                  <a:cxn ang="0">
                    <a:pos x="202" y="90"/>
                  </a:cxn>
                  <a:cxn ang="0">
                    <a:pos x="190" y="106"/>
                  </a:cxn>
                  <a:cxn ang="0">
                    <a:pos x="184" y="136"/>
                  </a:cxn>
                  <a:cxn ang="0">
                    <a:pos x="164" y="148"/>
                  </a:cxn>
                  <a:cxn ang="0">
                    <a:pos x="146" y="176"/>
                  </a:cxn>
                  <a:cxn ang="0">
                    <a:pos x="130" y="216"/>
                  </a:cxn>
                  <a:cxn ang="0">
                    <a:pos x="98" y="238"/>
                  </a:cxn>
                  <a:cxn ang="0">
                    <a:pos x="82" y="256"/>
                  </a:cxn>
                  <a:cxn ang="0">
                    <a:pos x="86" y="280"/>
                  </a:cxn>
                  <a:cxn ang="0">
                    <a:pos x="74" y="288"/>
                  </a:cxn>
                  <a:cxn ang="0">
                    <a:pos x="58" y="286"/>
                  </a:cxn>
                  <a:cxn ang="0">
                    <a:pos x="48" y="278"/>
                  </a:cxn>
                  <a:cxn ang="0">
                    <a:pos x="46" y="258"/>
                  </a:cxn>
                  <a:cxn ang="0">
                    <a:pos x="38" y="250"/>
                  </a:cxn>
                  <a:cxn ang="0">
                    <a:pos x="38" y="222"/>
                  </a:cxn>
                  <a:cxn ang="0">
                    <a:pos x="56" y="214"/>
                  </a:cxn>
                  <a:cxn ang="0">
                    <a:pos x="80" y="200"/>
                  </a:cxn>
                  <a:cxn ang="0">
                    <a:pos x="70" y="194"/>
                  </a:cxn>
                  <a:cxn ang="0">
                    <a:pos x="58" y="198"/>
                  </a:cxn>
                  <a:cxn ang="0">
                    <a:pos x="42" y="208"/>
                  </a:cxn>
                  <a:cxn ang="0">
                    <a:pos x="30" y="214"/>
                  </a:cxn>
                  <a:cxn ang="0">
                    <a:pos x="0" y="222"/>
                  </a:cxn>
                  <a:cxn ang="0">
                    <a:pos x="2" y="204"/>
                  </a:cxn>
                  <a:cxn ang="0">
                    <a:pos x="16" y="200"/>
                  </a:cxn>
                  <a:cxn ang="0">
                    <a:pos x="30" y="190"/>
                  </a:cxn>
                  <a:cxn ang="0">
                    <a:pos x="14" y="192"/>
                  </a:cxn>
                  <a:cxn ang="0">
                    <a:pos x="2" y="188"/>
                  </a:cxn>
                  <a:cxn ang="0">
                    <a:pos x="14" y="176"/>
                  </a:cxn>
                  <a:cxn ang="0">
                    <a:pos x="26" y="164"/>
                  </a:cxn>
                  <a:cxn ang="0">
                    <a:pos x="42" y="168"/>
                  </a:cxn>
                  <a:cxn ang="0">
                    <a:pos x="46" y="156"/>
                  </a:cxn>
                  <a:cxn ang="0">
                    <a:pos x="60" y="156"/>
                  </a:cxn>
                  <a:cxn ang="0">
                    <a:pos x="72" y="142"/>
                  </a:cxn>
                  <a:cxn ang="0">
                    <a:pos x="82" y="138"/>
                  </a:cxn>
                  <a:cxn ang="0">
                    <a:pos x="98" y="138"/>
                  </a:cxn>
                  <a:cxn ang="0">
                    <a:pos x="84" y="124"/>
                  </a:cxn>
                  <a:cxn ang="0">
                    <a:pos x="68" y="124"/>
                  </a:cxn>
                  <a:cxn ang="0">
                    <a:pos x="76" y="104"/>
                  </a:cxn>
                  <a:cxn ang="0">
                    <a:pos x="80" y="86"/>
                  </a:cxn>
                  <a:cxn ang="0">
                    <a:pos x="90" y="92"/>
                  </a:cxn>
                  <a:cxn ang="0">
                    <a:pos x="106" y="90"/>
                  </a:cxn>
                  <a:cxn ang="0">
                    <a:pos x="98" y="80"/>
                  </a:cxn>
                  <a:cxn ang="0">
                    <a:pos x="106" y="66"/>
                  </a:cxn>
                  <a:cxn ang="0">
                    <a:pos x="106" y="52"/>
                  </a:cxn>
                  <a:cxn ang="0">
                    <a:pos x="114" y="52"/>
                  </a:cxn>
                  <a:cxn ang="0">
                    <a:pos x="130" y="52"/>
                  </a:cxn>
                  <a:cxn ang="0">
                    <a:pos x="118" y="40"/>
                  </a:cxn>
                  <a:cxn ang="0">
                    <a:pos x="136" y="28"/>
                  </a:cxn>
                  <a:cxn ang="0">
                    <a:pos x="148" y="22"/>
                  </a:cxn>
                  <a:cxn ang="0">
                    <a:pos x="148" y="6"/>
                  </a:cxn>
                  <a:cxn ang="0">
                    <a:pos x="168" y="0"/>
                  </a:cxn>
                  <a:cxn ang="0">
                    <a:pos x="180" y="4"/>
                  </a:cxn>
                </a:cxnLst>
                <a:rect l="0" t="0" r="r" b="b"/>
                <a:pathLst>
                  <a:path w="218" h="288">
                    <a:moveTo>
                      <a:pt x="180" y="4"/>
                    </a:moveTo>
                    <a:lnTo>
                      <a:pt x="192" y="20"/>
                    </a:lnTo>
                    <a:lnTo>
                      <a:pt x="218" y="32"/>
                    </a:lnTo>
                    <a:lnTo>
                      <a:pt x="216" y="50"/>
                    </a:lnTo>
                    <a:lnTo>
                      <a:pt x="196" y="60"/>
                    </a:lnTo>
                    <a:lnTo>
                      <a:pt x="194" y="78"/>
                    </a:lnTo>
                    <a:lnTo>
                      <a:pt x="202" y="90"/>
                    </a:lnTo>
                    <a:lnTo>
                      <a:pt x="190" y="106"/>
                    </a:lnTo>
                    <a:lnTo>
                      <a:pt x="184" y="136"/>
                    </a:lnTo>
                    <a:lnTo>
                      <a:pt x="164" y="148"/>
                    </a:lnTo>
                    <a:lnTo>
                      <a:pt x="146" y="176"/>
                    </a:lnTo>
                    <a:lnTo>
                      <a:pt x="130" y="216"/>
                    </a:lnTo>
                    <a:lnTo>
                      <a:pt x="98" y="238"/>
                    </a:lnTo>
                    <a:lnTo>
                      <a:pt x="82" y="256"/>
                    </a:lnTo>
                    <a:lnTo>
                      <a:pt x="86" y="280"/>
                    </a:lnTo>
                    <a:lnTo>
                      <a:pt x="74" y="288"/>
                    </a:lnTo>
                    <a:lnTo>
                      <a:pt x="58" y="286"/>
                    </a:lnTo>
                    <a:lnTo>
                      <a:pt x="48" y="278"/>
                    </a:lnTo>
                    <a:lnTo>
                      <a:pt x="46" y="258"/>
                    </a:lnTo>
                    <a:lnTo>
                      <a:pt x="38" y="250"/>
                    </a:lnTo>
                    <a:lnTo>
                      <a:pt x="38" y="222"/>
                    </a:lnTo>
                    <a:lnTo>
                      <a:pt x="56" y="214"/>
                    </a:lnTo>
                    <a:lnTo>
                      <a:pt x="80" y="200"/>
                    </a:lnTo>
                    <a:lnTo>
                      <a:pt x="70" y="194"/>
                    </a:lnTo>
                    <a:lnTo>
                      <a:pt x="58" y="198"/>
                    </a:lnTo>
                    <a:lnTo>
                      <a:pt x="42" y="208"/>
                    </a:lnTo>
                    <a:lnTo>
                      <a:pt x="30" y="214"/>
                    </a:lnTo>
                    <a:lnTo>
                      <a:pt x="0" y="222"/>
                    </a:lnTo>
                    <a:lnTo>
                      <a:pt x="2" y="204"/>
                    </a:lnTo>
                    <a:lnTo>
                      <a:pt x="16" y="200"/>
                    </a:lnTo>
                    <a:lnTo>
                      <a:pt x="30" y="190"/>
                    </a:lnTo>
                    <a:lnTo>
                      <a:pt x="14" y="192"/>
                    </a:lnTo>
                    <a:lnTo>
                      <a:pt x="2" y="188"/>
                    </a:lnTo>
                    <a:lnTo>
                      <a:pt x="14" y="176"/>
                    </a:lnTo>
                    <a:lnTo>
                      <a:pt x="26" y="164"/>
                    </a:lnTo>
                    <a:lnTo>
                      <a:pt x="42" y="168"/>
                    </a:lnTo>
                    <a:lnTo>
                      <a:pt x="46" y="156"/>
                    </a:lnTo>
                    <a:lnTo>
                      <a:pt x="60" y="156"/>
                    </a:lnTo>
                    <a:lnTo>
                      <a:pt x="72" y="142"/>
                    </a:lnTo>
                    <a:lnTo>
                      <a:pt x="82" y="138"/>
                    </a:lnTo>
                    <a:lnTo>
                      <a:pt x="98" y="138"/>
                    </a:lnTo>
                    <a:lnTo>
                      <a:pt x="84" y="124"/>
                    </a:lnTo>
                    <a:lnTo>
                      <a:pt x="68" y="124"/>
                    </a:lnTo>
                    <a:lnTo>
                      <a:pt x="76" y="104"/>
                    </a:lnTo>
                    <a:lnTo>
                      <a:pt x="80" y="86"/>
                    </a:lnTo>
                    <a:lnTo>
                      <a:pt x="90" y="92"/>
                    </a:lnTo>
                    <a:lnTo>
                      <a:pt x="106" y="90"/>
                    </a:lnTo>
                    <a:lnTo>
                      <a:pt x="98" y="80"/>
                    </a:lnTo>
                    <a:lnTo>
                      <a:pt x="106" y="66"/>
                    </a:lnTo>
                    <a:lnTo>
                      <a:pt x="106" y="52"/>
                    </a:lnTo>
                    <a:lnTo>
                      <a:pt x="114" y="52"/>
                    </a:lnTo>
                    <a:lnTo>
                      <a:pt x="130" y="52"/>
                    </a:lnTo>
                    <a:lnTo>
                      <a:pt x="118" y="40"/>
                    </a:lnTo>
                    <a:lnTo>
                      <a:pt x="136" y="28"/>
                    </a:lnTo>
                    <a:lnTo>
                      <a:pt x="148" y="22"/>
                    </a:lnTo>
                    <a:lnTo>
                      <a:pt x="148" y="6"/>
                    </a:lnTo>
                    <a:lnTo>
                      <a:pt x="168" y="0"/>
                    </a:lnTo>
                    <a:lnTo>
                      <a:pt x="180" y="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</p:grpSp>
        <p:grpSp>
          <p:nvGrpSpPr>
            <p:cNvPr id="13" name="NORD TRØNDELAG">
              <a:extLst>
                <a:ext uri="{FF2B5EF4-FFF2-40B4-BE49-F238E27FC236}">
                  <a16:creationId xmlns:a16="http://schemas.microsoft.com/office/drawing/2014/main" id="{952609A6-550D-7C5F-315A-D8F85FBA5F85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4116389" y="4276725"/>
              <a:ext cx="641350" cy="644525"/>
              <a:chOff x="1374" y="2766"/>
              <a:chExt cx="636" cy="651"/>
            </a:xfrm>
            <a:grpFill/>
          </p:grpSpPr>
          <p:sp>
            <p:nvSpPr>
              <p:cNvPr id="74" name="Freeform 124">
                <a:extLst>
                  <a:ext uri="{FF2B5EF4-FFF2-40B4-BE49-F238E27FC236}">
                    <a16:creationId xmlns:a16="http://schemas.microsoft.com/office/drawing/2014/main" id="{4ED2BB64-936D-3726-F81F-ADFA6871DAC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374" y="2766"/>
                <a:ext cx="636" cy="651"/>
              </a:xfrm>
              <a:custGeom>
                <a:avLst/>
                <a:gdLst/>
                <a:ahLst/>
                <a:cxnLst>
                  <a:cxn ang="0">
                    <a:pos x="380" y="46"/>
                  </a:cxn>
                  <a:cxn ang="0">
                    <a:pos x="422" y="52"/>
                  </a:cxn>
                  <a:cxn ang="0">
                    <a:pos x="444" y="20"/>
                  </a:cxn>
                  <a:cxn ang="0">
                    <a:pos x="524" y="6"/>
                  </a:cxn>
                  <a:cxn ang="0">
                    <a:pos x="614" y="0"/>
                  </a:cxn>
                  <a:cxn ang="0">
                    <a:pos x="572" y="131"/>
                  </a:cxn>
                  <a:cxn ang="0">
                    <a:pos x="606" y="231"/>
                  </a:cxn>
                  <a:cxn ang="0">
                    <a:pos x="482" y="349"/>
                  </a:cxn>
                  <a:cxn ang="0">
                    <a:pos x="344" y="455"/>
                  </a:cxn>
                  <a:cxn ang="0">
                    <a:pos x="310" y="547"/>
                  </a:cxn>
                  <a:cxn ang="0">
                    <a:pos x="246" y="647"/>
                  </a:cxn>
                  <a:cxn ang="0">
                    <a:pos x="186" y="595"/>
                  </a:cxn>
                  <a:cxn ang="0">
                    <a:pos x="118" y="591"/>
                  </a:cxn>
                  <a:cxn ang="0">
                    <a:pos x="92" y="533"/>
                  </a:cxn>
                  <a:cxn ang="0">
                    <a:pos x="112" y="503"/>
                  </a:cxn>
                  <a:cxn ang="0">
                    <a:pos x="82" y="507"/>
                  </a:cxn>
                  <a:cxn ang="0">
                    <a:pos x="128" y="467"/>
                  </a:cxn>
                  <a:cxn ang="0">
                    <a:pos x="186" y="447"/>
                  </a:cxn>
                  <a:cxn ang="0">
                    <a:pos x="196" y="423"/>
                  </a:cxn>
                  <a:cxn ang="0">
                    <a:pos x="164" y="421"/>
                  </a:cxn>
                  <a:cxn ang="0">
                    <a:pos x="168" y="391"/>
                  </a:cxn>
                  <a:cxn ang="0">
                    <a:pos x="210" y="359"/>
                  </a:cxn>
                  <a:cxn ang="0">
                    <a:pos x="146" y="375"/>
                  </a:cxn>
                  <a:cxn ang="0">
                    <a:pos x="92" y="409"/>
                  </a:cxn>
                  <a:cxn ang="0">
                    <a:pos x="112" y="411"/>
                  </a:cxn>
                  <a:cxn ang="0">
                    <a:pos x="142" y="423"/>
                  </a:cxn>
                  <a:cxn ang="0">
                    <a:pos x="108" y="461"/>
                  </a:cxn>
                  <a:cxn ang="0">
                    <a:pos x="68" y="489"/>
                  </a:cxn>
                  <a:cxn ang="0">
                    <a:pos x="4" y="519"/>
                  </a:cxn>
                  <a:cxn ang="0">
                    <a:pos x="48" y="455"/>
                  </a:cxn>
                  <a:cxn ang="0">
                    <a:pos x="102" y="375"/>
                  </a:cxn>
                  <a:cxn ang="0">
                    <a:pos x="112" y="317"/>
                  </a:cxn>
                  <a:cxn ang="0">
                    <a:pos x="136" y="271"/>
                  </a:cxn>
                  <a:cxn ang="0">
                    <a:pos x="88" y="227"/>
                  </a:cxn>
                  <a:cxn ang="0">
                    <a:pos x="120" y="237"/>
                  </a:cxn>
                  <a:cxn ang="0">
                    <a:pos x="106" y="207"/>
                  </a:cxn>
                  <a:cxn ang="0">
                    <a:pos x="142" y="181"/>
                  </a:cxn>
                  <a:cxn ang="0">
                    <a:pos x="168" y="199"/>
                  </a:cxn>
                  <a:cxn ang="0">
                    <a:pos x="190" y="237"/>
                  </a:cxn>
                  <a:cxn ang="0">
                    <a:pos x="232" y="215"/>
                  </a:cxn>
                  <a:cxn ang="0">
                    <a:pos x="248" y="183"/>
                  </a:cxn>
                  <a:cxn ang="0">
                    <a:pos x="238" y="165"/>
                  </a:cxn>
                  <a:cxn ang="0">
                    <a:pos x="212" y="147"/>
                  </a:cxn>
                  <a:cxn ang="0">
                    <a:pos x="238" y="147"/>
                  </a:cxn>
                  <a:cxn ang="0">
                    <a:pos x="290" y="123"/>
                  </a:cxn>
                  <a:cxn ang="0">
                    <a:pos x="252" y="129"/>
                  </a:cxn>
                  <a:cxn ang="0">
                    <a:pos x="230" y="119"/>
                  </a:cxn>
                  <a:cxn ang="0">
                    <a:pos x="268" y="102"/>
                  </a:cxn>
                  <a:cxn ang="0">
                    <a:pos x="272" y="68"/>
                  </a:cxn>
                  <a:cxn ang="0">
                    <a:pos x="324" y="58"/>
                  </a:cxn>
                </a:cxnLst>
                <a:rect l="0" t="0" r="r" b="b"/>
                <a:pathLst>
                  <a:path w="636" h="651">
                    <a:moveTo>
                      <a:pt x="330" y="44"/>
                    </a:moveTo>
                    <a:lnTo>
                      <a:pt x="350" y="50"/>
                    </a:lnTo>
                    <a:lnTo>
                      <a:pt x="380" y="46"/>
                    </a:lnTo>
                    <a:lnTo>
                      <a:pt x="390" y="56"/>
                    </a:lnTo>
                    <a:lnTo>
                      <a:pt x="408" y="56"/>
                    </a:lnTo>
                    <a:lnTo>
                      <a:pt x="422" y="52"/>
                    </a:lnTo>
                    <a:lnTo>
                      <a:pt x="432" y="50"/>
                    </a:lnTo>
                    <a:lnTo>
                      <a:pt x="434" y="32"/>
                    </a:lnTo>
                    <a:lnTo>
                      <a:pt x="444" y="20"/>
                    </a:lnTo>
                    <a:lnTo>
                      <a:pt x="460" y="6"/>
                    </a:lnTo>
                    <a:lnTo>
                      <a:pt x="506" y="12"/>
                    </a:lnTo>
                    <a:lnTo>
                      <a:pt x="524" y="6"/>
                    </a:lnTo>
                    <a:lnTo>
                      <a:pt x="550" y="14"/>
                    </a:lnTo>
                    <a:lnTo>
                      <a:pt x="598" y="2"/>
                    </a:lnTo>
                    <a:lnTo>
                      <a:pt x="614" y="0"/>
                    </a:lnTo>
                    <a:lnTo>
                      <a:pt x="636" y="16"/>
                    </a:lnTo>
                    <a:lnTo>
                      <a:pt x="606" y="52"/>
                    </a:lnTo>
                    <a:lnTo>
                      <a:pt x="572" y="131"/>
                    </a:lnTo>
                    <a:lnTo>
                      <a:pt x="538" y="185"/>
                    </a:lnTo>
                    <a:lnTo>
                      <a:pt x="568" y="219"/>
                    </a:lnTo>
                    <a:lnTo>
                      <a:pt x="606" y="231"/>
                    </a:lnTo>
                    <a:lnTo>
                      <a:pt x="608" y="327"/>
                    </a:lnTo>
                    <a:lnTo>
                      <a:pt x="576" y="383"/>
                    </a:lnTo>
                    <a:lnTo>
                      <a:pt x="482" y="349"/>
                    </a:lnTo>
                    <a:lnTo>
                      <a:pt x="424" y="363"/>
                    </a:lnTo>
                    <a:lnTo>
                      <a:pt x="382" y="399"/>
                    </a:lnTo>
                    <a:lnTo>
                      <a:pt x="344" y="455"/>
                    </a:lnTo>
                    <a:lnTo>
                      <a:pt x="330" y="493"/>
                    </a:lnTo>
                    <a:lnTo>
                      <a:pt x="300" y="515"/>
                    </a:lnTo>
                    <a:lnTo>
                      <a:pt x="310" y="547"/>
                    </a:lnTo>
                    <a:lnTo>
                      <a:pt x="264" y="619"/>
                    </a:lnTo>
                    <a:lnTo>
                      <a:pt x="278" y="651"/>
                    </a:lnTo>
                    <a:lnTo>
                      <a:pt x="246" y="647"/>
                    </a:lnTo>
                    <a:lnTo>
                      <a:pt x="214" y="649"/>
                    </a:lnTo>
                    <a:lnTo>
                      <a:pt x="198" y="615"/>
                    </a:lnTo>
                    <a:lnTo>
                      <a:pt x="186" y="595"/>
                    </a:lnTo>
                    <a:lnTo>
                      <a:pt x="172" y="591"/>
                    </a:lnTo>
                    <a:lnTo>
                      <a:pt x="156" y="591"/>
                    </a:lnTo>
                    <a:lnTo>
                      <a:pt x="118" y="591"/>
                    </a:lnTo>
                    <a:lnTo>
                      <a:pt x="106" y="579"/>
                    </a:lnTo>
                    <a:lnTo>
                      <a:pt x="104" y="555"/>
                    </a:lnTo>
                    <a:lnTo>
                      <a:pt x="92" y="533"/>
                    </a:lnTo>
                    <a:lnTo>
                      <a:pt x="96" y="519"/>
                    </a:lnTo>
                    <a:lnTo>
                      <a:pt x="112" y="519"/>
                    </a:lnTo>
                    <a:lnTo>
                      <a:pt x="112" y="503"/>
                    </a:lnTo>
                    <a:lnTo>
                      <a:pt x="100" y="505"/>
                    </a:lnTo>
                    <a:lnTo>
                      <a:pt x="92" y="511"/>
                    </a:lnTo>
                    <a:lnTo>
                      <a:pt x="82" y="507"/>
                    </a:lnTo>
                    <a:lnTo>
                      <a:pt x="92" y="495"/>
                    </a:lnTo>
                    <a:lnTo>
                      <a:pt x="104" y="491"/>
                    </a:lnTo>
                    <a:lnTo>
                      <a:pt x="128" y="467"/>
                    </a:lnTo>
                    <a:lnTo>
                      <a:pt x="158" y="469"/>
                    </a:lnTo>
                    <a:lnTo>
                      <a:pt x="172" y="447"/>
                    </a:lnTo>
                    <a:lnTo>
                      <a:pt x="186" y="447"/>
                    </a:lnTo>
                    <a:lnTo>
                      <a:pt x="204" y="447"/>
                    </a:lnTo>
                    <a:lnTo>
                      <a:pt x="208" y="433"/>
                    </a:lnTo>
                    <a:lnTo>
                      <a:pt x="196" y="423"/>
                    </a:lnTo>
                    <a:lnTo>
                      <a:pt x="186" y="423"/>
                    </a:lnTo>
                    <a:lnTo>
                      <a:pt x="174" y="417"/>
                    </a:lnTo>
                    <a:lnTo>
                      <a:pt x="164" y="421"/>
                    </a:lnTo>
                    <a:lnTo>
                      <a:pt x="152" y="419"/>
                    </a:lnTo>
                    <a:lnTo>
                      <a:pt x="152" y="405"/>
                    </a:lnTo>
                    <a:lnTo>
                      <a:pt x="168" y="391"/>
                    </a:lnTo>
                    <a:lnTo>
                      <a:pt x="184" y="379"/>
                    </a:lnTo>
                    <a:lnTo>
                      <a:pt x="212" y="375"/>
                    </a:lnTo>
                    <a:lnTo>
                      <a:pt x="210" y="359"/>
                    </a:lnTo>
                    <a:lnTo>
                      <a:pt x="188" y="363"/>
                    </a:lnTo>
                    <a:lnTo>
                      <a:pt x="168" y="363"/>
                    </a:lnTo>
                    <a:lnTo>
                      <a:pt x="146" y="375"/>
                    </a:lnTo>
                    <a:lnTo>
                      <a:pt x="128" y="389"/>
                    </a:lnTo>
                    <a:lnTo>
                      <a:pt x="112" y="403"/>
                    </a:lnTo>
                    <a:lnTo>
                      <a:pt x="92" y="409"/>
                    </a:lnTo>
                    <a:lnTo>
                      <a:pt x="76" y="421"/>
                    </a:lnTo>
                    <a:lnTo>
                      <a:pt x="90" y="417"/>
                    </a:lnTo>
                    <a:lnTo>
                      <a:pt x="112" y="411"/>
                    </a:lnTo>
                    <a:lnTo>
                      <a:pt x="120" y="407"/>
                    </a:lnTo>
                    <a:lnTo>
                      <a:pt x="134" y="409"/>
                    </a:lnTo>
                    <a:lnTo>
                      <a:pt x="142" y="423"/>
                    </a:lnTo>
                    <a:lnTo>
                      <a:pt x="130" y="431"/>
                    </a:lnTo>
                    <a:lnTo>
                      <a:pt x="124" y="457"/>
                    </a:lnTo>
                    <a:lnTo>
                      <a:pt x="108" y="461"/>
                    </a:lnTo>
                    <a:lnTo>
                      <a:pt x="96" y="471"/>
                    </a:lnTo>
                    <a:lnTo>
                      <a:pt x="80" y="473"/>
                    </a:lnTo>
                    <a:lnTo>
                      <a:pt x="68" y="489"/>
                    </a:lnTo>
                    <a:lnTo>
                      <a:pt x="40" y="505"/>
                    </a:lnTo>
                    <a:lnTo>
                      <a:pt x="24" y="511"/>
                    </a:lnTo>
                    <a:lnTo>
                      <a:pt x="4" y="519"/>
                    </a:lnTo>
                    <a:lnTo>
                      <a:pt x="0" y="495"/>
                    </a:lnTo>
                    <a:lnTo>
                      <a:pt x="16" y="477"/>
                    </a:lnTo>
                    <a:lnTo>
                      <a:pt x="48" y="455"/>
                    </a:lnTo>
                    <a:lnTo>
                      <a:pt x="64" y="415"/>
                    </a:lnTo>
                    <a:lnTo>
                      <a:pt x="82" y="387"/>
                    </a:lnTo>
                    <a:lnTo>
                      <a:pt x="102" y="375"/>
                    </a:lnTo>
                    <a:lnTo>
                      <a:pt x="108" y="345"/>
                    </a:lnTo>
                    <a:lnTo>
                      <a:pt x="120" y="329"/>
                    </a:lnTo>
                    <a:lnTo>
                      <a:pt x="112" y="317"/>
                    </a:lnTo>
                    <a:lnTo>
                      <a:pt x="114" y="299"/>
                    </a:lnTo>
                    <a:lnTo>
                      <a:pt x="134" y="289"/>
                    </a:lnTo>
                    <a:lnTo>
                      <a:pt x="136" y="271"/>
                    </a:lnTo>
                    <a:lnTo>
                      <a:pt x="110" y="259"/>
                    </a:lnTo>
                    <a:lnTo>
                      <a:pt x="98" y="243"/>
                    </a:lnTo>
                    <a:lnTo>
                      <a:pt x="88" y="227"/>
                    </a:lnTo>
                    <a:lnTo>
                      <a:pt x="92" y="215"/>
                    </a:lnTo>
                    <a:lnTo>
                      <a:pt x="106" y="231"/>
                    </a:lnTo>
                    <a:lnTo>
                      <a:pt x="120" y="237"/>
                    </a:lnTo>
                    <a:lnTo>
                      <a:pt x="116" y="217"/>
                    </a:lnTo>
                    <a:lnTo>
                      <a:pt x="102" y="217"/>
                    </a:lnTo>
                    <a:lnTo>
                      <a:pt x="106" y="207"/>
                    </a:lnTo>
                    <a:lnTo>
                      <a:pt x="124" y="207"/>
                    </a:lnTo>
                    <a:lnTo>
                      <a:pt x="140" y="199"/>
                    </a:lnTo>
                    <a:lnTo>
                      <a:pt x="142" y="181"/>
                    </a:lnTo>
                    <a:lnTo>
                      <a:pt x="154" y="173"/>
                    </a:lnTo>
                    <a:lnTo>
                      <a:pt x="156" y="183"/>
                    </a:lnTo>
                    <a:lnTo>
                      <a:pt x="168" y="199"/>
                    </a:lnTo>
                    <a:lnTo>
                      <a:pt x="176" y="215"/>
                    </a:lnTo>
                    <a:lnTo>
                      <a:pt x="192" y="221"/>
                    </a:lnTo>
                    <a:lnTo>
                      <a:pt x="190" y="237"/>
                    </a:lnTo>
                    <a:lnTo>
                      <a:pt x="196" y="237"/>
                    </a:lnTo>
                    <a:lnTo>
                      <a:pt x="204" y="221"/>
                    </a:lnTo>
                    <a:lnTo>
                      <a:pt x="232" y="215"/>
                    </a:lnTo>
                    <a:lnTo>
                      <a:pt x="208" y="205"/>
                    </a:lnTo>
                    <a:lnTo>
                      <a:pt x="224" y="187"/>
                    </a:lnTo>
                    <a:lnTo>
                      <a:pt x="248" y="183"/>
                    </a:lnTo>
                    <a:lnTo>
                      <a:pt x="256" y="175"/>
                    </a:lnTo>
                    <a:lnTo>
                      <a:pt x="244" y="171"/>
                    </a:lnTo>
                    <a:lnTo>
                      <a:pt x="238" y="165"/>
                    </a:lnTo>
                    <a:lnTo>
                      <a:pt x="230" y="181"/>
                    </a:lnTo>
                    <a:lnTo>
                      <a:pt x="216" y="167"/>
                    </a:lnTo>
                    <a:lnTo>
                      <a:pt x="212" y="147"/>
                    </a:lnTo>
                    <a:lnTo>
                      <a:pt x="218" y="137"/>
                    </a:lnTo>
                    <a:lnTo>
                      <a:pt x="232" y="137"/>
                    </a:lnTo>
                    <a:lnTo>
                      <a:pt x="238" y="147"/>
                    </a:lnTo>
                    <a:lnTo>
                      <a:pt x="256" y="143"/>
                    </a:lnTo>
                    <a:lnTo>
                      <a:pt x="278" y="131"/>
                    </a:lnTo>
                    <a:lnTo>
                      <a:pt x="290" y="123"/>
                    </a:lnTo>
                    <a:lnTo>
                      <a:pt x="276" y="125"/>
                    </a:lnTo>
                    <a:lnTo>
                      <a:pt x="262" y="131"/>
                    </a:lnTo>
                    <a:lnTo>
                      <a:pt x="252" y="129"/>
                    </a:lnTo>
                    <a:lnTo>
                      <a:pt x="234" y="129"/>
                    </a:lnTo>
                    <a:lnTo>
                      <a:pt x="224" y="127"/>
                    </a:lnTo>
                    <a:lnTo>
                      <a:pt x="230" y="119"/>
                    </a:lnTo>
                    <a:lnTo>
                      <a:pt x="240" y="110"/>
                    </a:lnTo>
                    <a:lnTo>
                      <a:pt x="256" y="110"/>
                    </a:lnTo>
                    <a:lnTo>
                      <a:pt x="268" y="102"/>
                    </a:lnTo>
                    <a:lnTo>
                      <a:pt x="252" y="94"/>
                    </a:lnTo>
                    <a:lnTo>
                      <a:pt x="258" y="78"/>
                    </a:lnTo>
                    <a:lnTo>
                      <a:pt x="272" y="68"/>
                    </a:lnTo>
                    <a:lnTo>
                      <a:pt x="290" y="62"/>
                    </a:lnTo>
                    <a:lnTo>
                      <a:pt x="316" y="54"/>
                    </a:lnTo>
                    <a:lnTo>
                      <a:pt x="324" y="58"/>
                    </a:lnTo>
                    <a:lnTo>
                      <a:pt x="330" y="4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75" name="Freeform 125">
                <a:extLst>
                  <a:ext uri="{FF2B5EF4-FFF2-40B4-BE49-F238E27FC236}">
                    <a16:creationId xmlns:a16="http://schemas.microsoft.com/office/drawing/2014/main" id="{878618EB-7A5D-5605-D854-7243CC768ED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604" y="2776"/>
                <a:ext cx="94" cy="6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78" y="16"/>
                  </a:cxn>
                  <a:cxn ang="0">
                    <a:pos x="94" y="22"/>
                  </a:cxn>
                  <a:cxn ang="0">
                    <a:pos x="90" y="32"/>
                  </a:cxn>
                  <a:cxn ang="0">
                    <a:pos x="72" y="32"/>
                  </a:cxn>
                  <a:cxn ang="0">
                    <a:pos x="56" y="44"/>
                  </a:cxn>
                  <a:cxn ang="0">
                    <a:pos x="38" y="50"/>
                  </a:cxn>
                  <a:cxn ang="0">
                    <a:pos x="20" y="60"/>
                  </a:cxn>
                  <a:cxn ang="0">
                    <a:pos x="6" y="58"/>
                  </a:cxn>
                  <a:cxn ang="0">
                    <a:pos x="0" y="44"/>
                  </a:cxn>
                  <a:cxn ang="0">
                    <a:pos x="14" y="36"/>
                  </a:cxn>
                  <a:cxn ang="0">
                    <a:pos x="28" y="38"/>
                  </a:cxn>
                  <a:cxn ang="0">
                    <a:pos x="46" y="32"/>
                  </a:cxn>
                  <a:cxn ang="0">
                    <a:pos x="46" y="16"/>
                  </a:cxn>
                  <a:cxn ang="0">
                    <a:pos x="58" y="8"/>
                  </a:cxn>
                  <a:cxn ang="0">
                    <a:pos x="64" y="0"/>
                  </a:cxn>
                </a:cxnLst>
                <a:rect l="0" t="0" r="r" b="b"/>
                <a:pathLst>
                  <a:path w="94" h="60">
                    <a:moveTo>
                      <a:pt x="64" y="0"/>
                    </a:moveTo>
                    <a:lnTo>
                      <a:pt x="78" y="16"/>
                    </a:lnTo>
                    <a:lnTo>
                      <a:pt x="94" y="22"/>
                    </a:lnTo>
                    <a:lnTo>
                      <a:pt x="90" y="32"/>
                    </a:lnTo>
                    <a:lnTo>
                      <a:pt x="72" y="32"/>
                    </a:lnTo>
                    <a:lnTo>
                      <a:pt x="56" y="44"/>
                    </a:lnTo>
                    <a:lnTo>
                      <a:pt x="38" y="50"/>
                    </a:lnTo>
                    <a:lnTo>
                      <a:pt x="20" y="60"/>
                    </a:lnTo>
                    <a:lnTo>
                      <a:pt x="6" y="58"/>
                    </a:lnTo>
                    <a:lnTo>
                      <a:pt x="0" y="44"/>
                    </a:lnTo>
                    <a:lnTo>
                      <a:pt x="14" y="36"/>
                    </a:lnTo>
                    <a:lnTo>
                      <a:pt x="28" y="38"/>
                    </a:lnTo>
                    <a:lnTo>
                      <a:pt x="46" y="32"/>
                    </a:lnTo>
                    <a:lnTo>
                      <a:pt x="46" y="16"/>
                    </a:lnTo>
                    <a:lnTo>
                      <a:pt x="58" y="8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76" name="Freeform 126">
                <a:extLst>
                  <a:ext uri="{FF2B5EF4-FFF2-40B4-BE49-F238E27FC236}">
                    <a16:creationId xmlns:a16="http://schemas.microsoft.com/office/drawing/2014/main" id="{F935CB89-B8FE-6DC6-E12E-F68A6AE77E1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552" y="2909"/>
                <a:ext cx="22" cy="22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10" y="12"/>
                  </a:cxn>
                  <a:cxn ang="0">
                    <a:pos x="18" y="22"/>
                  </a:cxn>
                  <a:cxn ang="0">
                    <a:pos x="22" y="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2" y="14"/>
                  </a:cxn>
                </a:cxnLst>
                <a:rect l="0" t="0" r="r" b="b"/>
                <a:pathLst>
                  <a:path w="22" h="22">
                    <a:moveTo>
                      <a:pt x="2" y="14"/>
                    </a:moveTo>
                    <a:lnTo>
                      <a:pt x="10" y="12"/>
                    </a:lnTo>
                    <a:lnTo>
                      <a:pt x="18" y="22"/>
                    </a:lnTo>
                    <a:lnTo>
                      <a:pt x="22" y="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2" y="1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77" name="Freeform 127">
                <a:extLst>
                  <a:ext uri="{FF2B5EF4-FFF2-40B4-BE49-F238E27FC236}">
                    <a16:creationId xmlns:a16="http://schemas.microsoft.com/office/drawing/2014/main" id="{91FEB5C5-A694-52C7-9B9C-E1A060A1314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530" y="2814"/>
                <a:ext cx="38" cy="36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8" y="10"/>
                  </a:cxn>
                  <a:cxn ang="0">
                    <a:pos x="38" y="22"/>
                  </a:cxn>
                  <a:cxn ang="0">
                    <a:pos x="28" y="30"/>
                  </a:cxn>
                  <a:cxn ang="0">
                    <a:pos x="8" y="36"/>
                  </a:cxn>
                  <a:cxn ang="0">
                    <a:pos x="12" y="16"/>
                  </a:cxn>
                  <a:cxn ang="0">
                    <a:pos x="0" y="14"/>
                  </a:cxn>
                  <a:cxn ang="0">
                    <a:pos x="8" y="0"/>
                  </a:cxn>
                  <a:cxn ang="0">
                    <a:pos x="22" y="0"/>
                  </a:cxn>
                </a:cxnLst>
                <a:rect l="0" t="0" r="r" b="b"/>
                <a:pathLst>
                  <a:path w="38" h="36">
                    <a:moveTo>
                      <a:pt x="22" y="0"/>
                    </a:moveTo>
                    <a:lnTo>
                      <a:pt x="28" y="10"/>
                    </a:lnTo>
                    <a:lnTo>
                      <a:pt x="38" y="22"/>
                    </a:lnTo>
                    <a:lnTo>
                      <a:pt x="28" y="30"/>
                    </a:lnTo>
                    <a:lnTo>
                      <a:pt x="8" y="36"/>
                    </a:lnTo>
                    <a:lnTo>
                      <a:pt x="12" y="16"/>
                    </a:lnTo>
                    <a:lnTo>
                      <a:pt x="0" y="14"/>
                    </a:lnTo>
                    <a:lnTo>
                      <a:pt x="8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78" name="Freeform 128">
                <a:extLst>
                  <a:ext uri="{FF2B5EF4-FFF2-40B4-BE49-F238E27FC236}">
                    <a16:creationId xmlns:a16="http://schemas.microsoft.com/office/drawing/2014/main" id="{DE63CE8F-6D19-01AE-632A-8F28F9817BD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566" y="2840"/>
                <a:ext cx="50" cy="45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30" y="4"/>
                  </a:cxn>
                  <a:cxn ang="0">
                    <a:pos x="44" y="0"/>
                  </a:cxn>
                  <a:cxn ang="0">
                    <a:pos x="50" y="8"/>
                  </a:cxn>
                  <a:cxn ang="0">
                    <a:pos x="44" y="20"/>
                  </a:cxn>
                  <a:cxn ang="0">
                    <a:pos x="32" y="24"/>
                  </a:cxn>
                  <a:cxn ang="0">
                    <a:pos x="28" y="36"/>
                  </a:cxn>
                  <a:cxn ang="0">
                    <a:pos x="18" y="45"/>
                  </a:cxn>
                  <a:cxn ang="0">
                    <a:pos x="4" y="45"/>
                  </a:cxn>
                  <a:cxn ang="0">
                    <a:pos x="12" y="32"/>
                  </a:cxn>
                  <a:cxn ang="0">
                    <a:pos x="20" y="24"/>
                  </a:cxn>
                  <a:cxn ang="0">
                    <a:pos x="6" y="20"/>
                  </a:cxn>
                  <a:cxn ang="0">
                    <a:pos x="0" y="14"/>
                  </a:cxn>
                  <a:cxn ang="0">
                    <a:pos x="10" y="6"/>
                  </a:cxn>
                </a:cxnLst>
                <a:rect l="0" t="0" r="r" b="b"/>
                <a:pathLst>
                  <a:path w="50" h="45">
                    <a:moveTo>
                      <a:pt x="10" y="6"/>
                    </a:moveTo>
                    <a:lnTo>
                      <a:pt x="30" y="4"/>
                    </a:lnTo>
                    <a:lnTo>
                      <a:pt x="44" y="0"/>
                    </a:lnTo>
                    <a:lnTo>
                      <a:pt x="50" y="8"/>
                    </a:lnTo>
                    <a:lnTo>
                      <a:pt x="44" y="20"/>
                    </a:lnTo>
                    <a:lnTo>
                      <a:pt x="32" y="24"/>
                    </a:lnTo>
                    <a:lnTo>
                      <a:pt x="28" y="36"/>
                    </a:lnTo>
                    <a:lnTo>
                      <a:pt x="18" y="45"/>
                    </a:lnTo>
                    <a:lnTo>
                      <a:pt x="4" y="45"/>
                    </a:lnTo>
                    <a:lnTo>
                      <a:pt x="12" y="32"/>
                    </a:lnTo>
                    <a:lnTo>
                      <a:pt x="20" y="24"/>
                    </a:lnTo>
                    <a:lnTo>
                      <a:pt x="6" y="20"/>
                    </a:lnTo>
                    <a:lnTo>
                      <a:pt x="0" y="14"/>
                    </a:lnTo>
                    <a:lnTo>
                      <a:pt x="10" y="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</p:grpSp>
        <p:grpSp>
          <p:nvGrpSpPr>
            <p:cNvPr id="14" name="NORDLAND">
              <a:extLst>
                <a:ext uri="{FF2B5EF4-FFF2-40B4-BE49-F238E27FC236}">
                  <a16:creationId xmlns:a16="http://schemas.microsoft.com/office/drawing/2014/main" id="{2432578A-943D-3145-7190-F691C79F8FBF}"/>
                </a:ext>
              </a:extLst>
            </p:cNvPr>
            <p:cNvGrpSpPr/>
            <p:nvPr/>
          </p:nvGrpSpPr>
          <p:grpSpPr bwMode="gray">
            <a:xfrm>
              <a:off x="4422773" y="2967037"/>
              <a:ext cx="849313" cy="1363663"/>
              <a:chOff x="4422773" y="2967037"/>
              <a:chExt cx="849313" cy="1363663"/>
            </a:xfrm>
            <a:grpFill/>
          </p:grpSpPr>
          <p:sp>
            <p:nvSpPr>
              <p:cNvPr id="61" name="Freeform 129">
                <a:extLst>
                  <a:ext uri="{FF2B5EF4-FFF2-40B4-BE49-F238E27FC236}">
                    <a16:creationId xmlns:a16="http://schemas.microsoft.com/office/drawing/2014/main" id="{247A9D3A-F6B3-3975-7F5C-876C53E4EC02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487863" y="3990975"/>
                <a:ext cx="68263" cy="50800"/>
              </a:xfrm>
              <a:custGeom>
                <a:avLst/>
                <a:gdLst/>
                <a:ahLst/>
                <a:cxnLst>
                  <a:cxn ang="0">
                    <a:pos x="26" y="0"/>
                  </a:cxn>
                  <a:cxn ang="0">
                    <a:pos x="42" y="4"/>
                  </a:cxn>
                  <a:cxn ang="0">
                    <a:pos x="52" y="2"/>
                  </a:cxn>
                  <a:cxn ang="0">
                    <a:pos x="60" y="0"/>
                  </a:cxn>
                  <a:cxn ang="0">
                    <a:pos x="68" y="8"/>
                  </a:cxn>
                  <a:cxn ang="0">
                    <a:pos x="56" y="14"/>
                  </a:cxn>
                  <a:cxn ang="0">
                    <a:pos x="44" y="18"/>
                  </a:cxn>
                  <a:cxn ang="0">
                    <a:pos x="30" y="30"/>
                  </a:cxn>
                  <a:cxn ang="0">
                    <a:pos x="20" y="38"/>
                  </a:cxn>
                  <a:cxn ang="0">
                    <a:pos x="12" y="50"/>
                  </a:cxn>
                  <a:cxn ang="0">
                    <a:pos x="2" y="42"/>
                  </a:cxn>
                  <a:cxn ang="0">
                    <a:pos x="0" y="30"/>
                  </a:cxn>
                  <a:cxn ang="0">
                    <a:pos x="12" y="16"/>
                  </a:cxn>
                  <a:cxn ang="0">
                    <a:pos x="14" y="8"/>
                  </a:cxn>
                  <a:cxn ang="0">
                    <a:pos x="26" y="0"/>
                  </a:cxn>
                </a:cxnLst>
                <a:rect l="0" t="0" r="r" b="b"/>
                <a:pathLst>
                  <a:path w="68" h="50">
                    <a:moveTo>
                      <a:pt x="26" y="0"/>
                    </a:moveTo>
                    <a:lnTo>
                      <a:pt x="42" y="4"/>
                    </a:lnTo>
                    <a:lnTo>
                      <a:pt x="52" y="2"/>
                    </a:lnTo>
                    <a:lnTo>
                      <a:pt x="60" y="0"/>
                    </a:lnTo>
                    <a:lnTo>
                      <a:pt x="68" y="8"/>
                    </a:lnTo>
                    <a:lnTo>
                      <a:pt x="56" y="14"/>
                    </a:lnTo>
                    <a:lnTo>
                      <a:pt x="44" y="18"/>
                    </a:lnTo>
                    <a:lnTo>
                      <a:pt x="30" y="30"/>
                    </a:lnTo>
                    <a:lnTo>
                      <a:pt x="20" y="38"/>
                    </a:lnTo>
                    <a:lnTo>
                      <a:pt x="12" y="50"/>
                    </a:lnTo>
                    <a:lnTo>
                      <a:pt x="2" y="42"/>
                    </a:lnTo>
                    <a:lnTo>
                      <a:pt x="0" y="30"/>
                    </a:lnTo>
                    <a:lnTo>
                      <a:pt x="12" y="16"/>
                    </a:lnTo>
                    <a:lnTo>
                      <a:pt x="14" y="8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62" name="Freeform 131">
                <a:extLst>
                  <a:ext uri="{FF2B5EF4-FFF2-40B4-BE49-F238E27FC236}">
                    <a16:creationId xmlns:a16="http://schemas.microsoft.com/office/drawing/2014/main" id="{D20F89D2-9EA2-7B4C-8C45-BF8CF3E3940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426842" y="4123186"/>
                <a:ext cx="61028" cy="114627"/>
              </a:xfrm>
              <a:custGeom>
                <a:avLst/>
                <a:gdLst/>
                <a:ahLst/>
                <a:cxnLst>
                  <a:cxn ang="0">
                    <a:pos x="50" y="72"/>
                  </a:cxn>
                  <a:cxn ang="0">
                    <a:pos x="34" y="84"/>
                  </a:cxn>
                  <a:cxn ang="0">
                    <a:pos x="20" y="84"/>
                  </a:cxn>
                  <a:cxn ang="0">
                    <a:pos x="22" y="90"/>
                  </a:cxn>
                  <a:cxn ang="0">
                    <a:pos x="24" y="96"/>
                  </a:cxn>
                  <a:cxn ang="0">
                    <a:pos x="22" y="100"/>
                  </a:cxn>
                  <a:cxn ang="0">
                    <a:pos x="20" y="104"/>
                  </a:cxn>
                  <a:cxn ang="0">
                    <a:pos x="16" y="108"/>
                  </a:cxn>
                  <a:cxn ang="0">
                    <a:pos x="4" y="116"/>
                  </a:cxn>
                  <a:cxn ang="0">
                    <a:pos x="0" y="102"/>
                  </a:cxn>
                  <a:cxn ang="0">
                    <a:pos x="4" y="80"/>
                  </a:cxn>
                  <a:cxn ang="0">
                    <a:pos x="6" y="68"/>
                  </a:cxn>
                  <a:cxn ang="0">
                    <a:pos x="20" y="64"/>
                  </a:cxn>
                  <a:cxn ang="0">
                    <a:pos x="20" y="50"/>
                  </a:cxn>
                  <a:cxn ang="0">
                    <a:pos x="28" y="44"/>
                  </a:cxn>
                  <a:cxn ang="0">
                    <a:pos x="38" y="32"/>
                  </a:cxn>
                  <a:cxn ang="0">
                    <a:pos x="24" y="28"/>
                  </a:cxn>
                  <a:cxn ang="0">
                    <a:pos x="28" y="14"/>
                  </a:cxn>
                  <a:cxn ang="0">
                    <a:pos x="32" y="0"/>
                  </a:cxn>
                  <a:cxn ang="0">
                    <a:pos x="42" y="12"/>
                  </a:cxn>
                  <a:cxn ang="0">
                    <a:pos x="54" y="24"/>
                  </a:cxn>
                  <a:cxn ang="0">
                    <a:pos x="56" y="38"/>
                  </a:cxn>
                  <a:cxn ang="0">
                    <a:pos x="60" y="54"/>
                  </a:cxn>
                  <a:cxn ang="0">
                    <a:pos x="50" y="72"/>
                  </a:cxn>
                </a:cxnLst>
                <a:rect l="0" t="0" r="r" b="b"/>
                <a:pathLst>
                  <a:path w="60" h="116">
                    <a:moveTo>
                      <a:pt x="50" y="72"/>
                    </a:moveTo>
                    <a:lnTo>
                      <a:pt x="34" y="84"/>
                    </a:lnTo>
                    <a:lnTo>
                      <a:pt x="20" y="84"/>
                    </a:lnTo>
                    <a:lnTo>
                      <a:pt x="22" y="90"/>
                    </a:lnTo>
                    <a:lnTo>
                      <a:pt x="24" y="96"/>
                    </a:lnTo>
                    <a:lnTo>
                      <a:pt x="22" y="100"/>
                    </a:lnTo>
                    <a:lnTo>
                      <a:pt x="20" y="104"/>
                    </a:lnTo>
                    <a:lnTo>
                      <a:pt x="16" y="108"/>
                    </a:lnTo>
                    <a:lnTo>
                      <a:pt x="4" y="116"/>
                    </a:lnTo>
                    <a:lnTo>
                      <a:pt x="0" y="102"/>
                    </a:lnTo>
                    <a:lnTo>
                      <a:pt x="4" y="80"/>
                    </a:lnTo>
                    <a:lnTo>
                      <a:pt x="6" y="68"/>
                    </a:lnTo>
                    <a:lnTo>
                      <a:pt x="20" y="64"/>
                    </a:lnTo>
                    <a:lnTo>
                      <a:pt x="20" y="50"/>
                    </a:lnTo>
                    <a:lnTo>
                      <a:pt x="28" y="44"/>
                    </a:lnTo>
                    <a:lnTo>
                      <a:pt x="38" y="32"/>
                    </a:lnTo>
                    <a:lnTo>
                      <a:pt x="24" y="28"/>
                    </a:lnTo>
                    <a:lnTo>
                      <a:pt x="28" y="14"/>
                    </a:lnTo>
                    <a:lnTo>
                      <a:pt x="32" y="0"/>
                    </a:lnTo>
                    <a:lnTo>
                      <a:pt x="42" y="12"/>
                    </a:lnTo>
                    <a:lnTo>
                      <a:pt x="54" y="24"/>
                    </a:lnTo>
                    <a:lnTo>
                      <a:pt x="56" y="38"/>
                    </a:lnTo>
                    <a:lnTo>
                      <a:pt x="60" y="54"/>
                    </a:lnTo>
                    <a:lnTo>
                      <a:pt x="50" y="72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63" name="Freeform 132">
                <a:extLst>
                  <a:ext uri="{FF2B5EF4-FFF2-40B4-BE49-F238E27FC236}">
                    <a16:creationId xmlns:a16="http://schemas.microsoft.com/office/drawing/2014/main" id="{F846BFCE-E07A-9172-61E1-CDCE67E985D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422773" y="4243742"/>
                <a:ext cx="34583" cy="49408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32" y="12"/>
                  </a:cxn>
                  <a:cxn ang="0">
                    <a:pos x="30" y="20"/>
                  </a:cxn>
                  <a:cxn ang="0">
                    <a:pos x="24" y="26"/>
                  </a:cxn>
                  <a:cxn ang="0">
                    <a:pos x="26" y="36"/>
                  </a:cxn>
                  <a:cxn ang="0">
                    <a:pos x="34" y="38"/>
                  </a:cxn>
                  <a:cxn ang="0">
                    <a:pos x="26" y="42"/>
                  </a:cxn>
                  <a:cxn ang="0">
                    <a:pos x="14" y="50"/>
                  </a:cxn>
                  <a:cxn ang="0">
                    <a:pos x="2" y="46"/>
                  </a:cxn>
                  <a:cxn ang="0">
                    <a:pos x="0" y="32"/>
                  </a:cxn>
                  <a:cxn ang="0">
                    <a:pos x="8" y="18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2" y="0"/>
                  </a:cxn>
                </a:cxnLst>
                <a:rect l="0" t="0" r="r" b="b"/>
                <a:pathLst>
                  <a:path w="34" h="50">
                    <a:moveTo>
                      <a:pt x="22" y="0"/>
                    </a:moveTo>
                    <a:lnTo>
                      <a:pt x="32" y="12"/>
                    </a:lnTo>
                    <a:lnTo>
                      <a:pt x="30" y="20"/>
                    </a:lnTo>
                    <a:lnTo>
                      <a:pt x="24" y="26"/>
                    </a:lnTo>
                    <a:lnTo>
                      <a:pt x="26" y="36"/>
                    </a:lnTo>
                    <a:lnTo>
                      <a:pt x="34" y="38"/>
                    </a:lnTo>
                    <a:lnTo>
                      <a:pt x="26" y="42"/>
                    </a:lnTo>
                    <a:lnTo>
                      <a:pt x="14" y="50"/>
                    </a:lnTo>
                    <a:lnTo>
                      <a:pt x="2" y="46"/>
                    </a:lnTo>
                    <a:lnTo>
                      <a:pt x="0" y="32"/>
                    </a:lnTo>
                    <a:lnTo>
                      <a:pt x="8" y="18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64" name="Freeform 133">
                <a:extLst>
                  <a:ext uri="{FF2B5EF4-FFF2-40B4-BE49-F238E27FC236}">
                    <a16:creationId xmlns:a16="http://schemas.microsoft.com/office/drawing/2014/main" id="{A250FE28-B7AE-735E-C634-63A3AEEE1B4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858109" y="2982848"/>
                <a:ext cx="188171" cy="241111"/>
              </a:xfrm>
              <a:custGeom>
                <a:avLst/>
                <a:gdLst/>
                <a:ahLst/>
                <a:cxnLst>
                  <a:cxn ang="0">
                    <a:pos x="109" y="2"/>
                  </a:cxn>
                  <a:cxn ang="0">
                    <a:pos x="105" y="38"/>
                  </a:cxn>
                  <a:cxn ang="0">
                    <a:pos x="93" y="70"/>
                  </a:cxn>
                  <a:cxn ang="0">
                    <a:pos x="93" y="110"/>
                  </a:cxn>
                  <a:cxn ang="0">
                    <a:pos x="81" y="134"/>
                  </a:cxn>
                  <a:cxn ang="0">
                    <a:pos x="85" y="174"/>
                  </a:cxn>
                  <a:cxn ang="0">
                    <a:pos x="121" y="120"/>
                  </a:cxn>
                  <a:cxn ang="0">
                    <a:pos x="153" y="114"/>
                  </a:cxn>
                  <a:cxn ang="0">
                    <a:pos x="185" y="138"/>
                  </a:cxn>
                  <a:cxn ang="0">
                    <a:pos x="151" y="146"/>
                  </a:cxn>
                  <a:cxn ang="0">
                    <a:pos x="133" y="168"/>
                  </a:cxn>
                  <a:cxn ang="0">
                    <a:pos x="117" y="206"/>
                  </a:cxn>
                  <a:cxn ang="0">
                    <a:pos x="103" y="178"/>
                  </a:cxn>
                  <a:cxn ang="0">
                    <a:pos x="95" y="184"/>
                  </a:cxn>
                  <a:cxn ang="0">
                    <a:pos x="87" y="206"/>
                  </a:cxn>
                  <a:cxn ang="0">
                    <a:pos x="77" y="226"/>
                  </a:cxn>
                  <a:cxn ang="0">
                    <a:pos x="44" y="214"/>
                  </a:cxn>
                  <a:cxn ang="0">
                    <a:pos x="61" y="184"/>
                  </a:cxn>
                  <a:cxn ang="0">
                    <a:pos x="69" y="160"/>
                  </a:cxn>
                  <a:cxn ang="0">
                    <a:pos x="44" y="188"/>
                  </a:cxn>
                  <a:cxn ang="0">
                    <a:pos x="26" y="204"/>
                  </a:cxn>
                  <a:cxn ang="0">
                    <a:pos x="14" y="228"/>
                  </a:cxn>
                  <a:cxn ang="0">
                    <a:pos x="0" y="224"/>
                  </a:cxn>
                  <a:cxn ang="0">
                    <a:pos x="16" y="186"/>
                  </a:cxn>
                  <a:cxn ang="0">
                    <a:pos x="36" y="154"/>
                  </a:cxn>
                  <a:cxn ang="0">
                    <a:pos x="38" y="136"/>
                  </a:cxn>
                  <a:cxn ang="0">
                    <a:pos x="53" y="134"/>
                  </a:cxn>
                  <a:cxn ang="0">
                    <a:pos x="73" y="114"/>
                  </a:cxn>
                  <a:cxn ang="0">
                    <a:pos x="53" y="96"/>
                  </a:cxn>
                  <a:cxn ang="0">
                    <a:pos x="69" y="78"/>
                  </a:cxn>
                  <a:cxn ang="0">
                    <a:pos x="83" y="74"/>
                  </a:cxn>
                  <a:cxn ang="0">
                    <a:pos x="61" y="54"/>
                  </a:cxn>
                  <a:cxn ang="0">
                    <a:pos x="71" y="28"/>
                  </a:cxn>
                  <a:cxn ang="0">
                    <a:pos x="83" y="0"/>
                  </a:cxn>
                </a:cxnLst>
                <a:rect l="0" t="0" r="r" b="b"/>
                <a:pathLst>
                  <a:path w="185" h="244">
                    <a:moveTo>
                      <a:pt x="85" y="0"/>
                    </a:moveTo>
                    <a:lnTo>
                      <a:pt x="109" y="2"/>
                    </a:lnTo>
                    <a:lnTo>
                      <a:pt x="109" y="22"/>
                    </a:lnTo>
                    <a:lnTo>
                      <a:pt x="105" y="38"/>
                    </a:lnTo>
                    <a:lnTo>
                      <a:pt x="97" y="54"/>
                    </a:lnTo>
                    <a:lnTo>
                      <a:pt x="93" y="70"/>
                    </a:lnTo>
                    <a:lnTo>
                      <a:pt x="101" y="94"/>
                    </a:lnTo>
                    <a:lnTo>
                      <a:pt x="93" y="110"/>
                    </a:lnTo>
                    <a:lnTo>
                      <a:pt x="81" y="116"/>
                    </a:lnTo>
                    <a:lnTo>
                      <a:pt x="81" y="134"/>
                    </a:lnTo>
                    <a:lnTo>
                      <a:pt x="85" y="152"/>
                    </a:lnTo>
                    <a:lnTo>
                      <a:pt x="85" y="174"/>
                    </a:lnTo>
                    <a:lnTo>
                      <a:pt x="99" y="154"/>
                    </a:lnTo>
                    <a:lnTo>
                      <a:pt x="121" y="120"/>
                    </a:lnTo>
                    <a:lnTo>
                      <a:pt x="137" y="128"/>
                    </a:lnTo>
                    <a:lnTo>
                      <a:pt x="153" y="114"/>
                    </a:lnTo>
                    <a:lnTo>
                      <a:pt x="169" y="124"/>
                    </a:lnTo>
                    <a:lnTo>
                      <a:pt x="185" y="138"/>
                    </a:lnTo>
                    <a:lnTo>
                      <a:pt x="169" y="140"/>
                    </a:lnTo>
                    <a:lnTo>
                      <a:pt x="151" y="146"/>
                    </a:lnTo>
                    <a:lnTo>
                      <a:pt x="133" y="146"/>
                    </a:lnTo>
                    <a:lnTo>
                      <a:pt x="133" y="168"/>
                    </a:lnTo>
                    <a:lnTo>
                      <a:pt x="125" y="184"/>
                    </a:lnTo>
                    <a:lnTo>
                      <a:pt x="117" y="206"/>
                    </a:lnTo>
                    <a:lnTo>
                      <a:pt x="109" y="178"/>
                    </a:lnTo>
                    <a:lnTo>
                      <a:pt x="103" y="178"/>
                    </a:lnTo>
                    <a:lnTo>
                      <a:pt x="97" y="180"/>
                    </a:lnTo>
                    <a:lnTo>
                      <a:pt x="95" y="184"/>
                    </a:lnTo>
                    <a:lnTo>
                      <a:pt x="91" y="196"/>
                    </a:lnTo>
                    <a:lnTo>
                      <a:pt x="87" y="206"/>
                    </a:lnTo>
                    <a:lnTo>
                      <a:pt x="83" y="216"/>
                    </a:lnTo>
                    <a:lnTo>
                      <a:pt x="77" y="226"/>
                    </a:lnTo>
                    <a:lnTo>
                      <a:pt x="63" y="214"/>
                    </a:lnTo>
                    <a:lnTo>
                      <a:pt x="44" y="214"/>
                    </a:lnTo>
                    <a:lnTo>
                      <a:pt x="51" y="198"/>
                    </a:lnTo>
                    <a:lnTo>
                      <a:pt x="61" y="184"/>
                    </a:lnTo>
                    <a:lnTo>
                      <a:pt x="73" y="172"/>
                    </a:lnTo>
                    <a:lnTo>
                      <a:pt x="69" y="160"/>
                    </a:lnTo>
                    <a:lnTo>
                      <a:pt x="61" y="174"/>
                    </a:lnTo>
                    <a:lnTo>
                      <a:pt x="44" y="188"/>
                    </a:lnTo>
                    <a:lnTo>
                      <a:pt x="36" y="198"/>
                    </a:lnTo>
                    <a:lnTo>
                      <a:pt x="26" y="204"/>
                    </a:lnTo>
                    <a:lnTo>
                      <a:pt x="26" y="222"/>
                    </a:lnTo>
                    <a:lnTo>
                      <a:pt x="14" y="228"/>
                    </a:lnTo>
                    <a:lnTo>
                      <a:pt x="2" y="244"/>
                    </a:lnTo>
                    <a:lnTo>
                      <a:pt x="0" y="224"/>
                    </a:lnTo>
                    <a:lnTo>
                      <a:pt x="12" y="202"/>
                    </a:lnTo>
                    <a:lnTo>
                      <a:pt x="16" y="186"/>
                    </a:lnTo>
                    <a:lnTo>
                      <a:pt x="34" y="170"/>
                    </a:lnTo>
                    <a:lnTo>
                      <a:pt x="36" y="154"/>
                    </a:lnTo>
                    <a:lnTo>
                      <a:pt x="24" y="138"/>
                    </a:lnTo>
                    <a:lnTo>
                      <a:pt x="38" y="136"/>
                    </a:lnTo>
                    <a:lnTo>
                      <a:pt x="47" y="128"/>
                    </a:lnTo>
                    <a:lnTo>
                      <a:pt x="53" y="134"/>
                    </a:lnTo>
                    <a:lnTo>
                      <a:pt x="57" y="118"/>
                    </a:lnTo>
                    <a:lnTo>
                      <a:pt x="73" y="114"/>
                    </a:lnTo>
                    <a:lnTo>
                      <a:pt x="61" y="102"/>
                    </a:lnTo>
                    <a:lnTo>
                      <a:pt x="53" y="96"/>
                    </a:lnTo>
                    <a:lnTo>
                      <a:pt x="55" y="76"/>
                    </a:lnTo>
                    <a:lnTo>
                      <a:pt x="69" y="78"/>
                    </a:lnTo>
                    <a:lnTo>
                      <a:pt x="85" y="84"/>
                    </a:lnTo>
                    <a:lnTo>
                      <a:pt x="83" y="74"/>
                    </a:lnTo>
                    <a:lnTo>
                      <a:pt x="61" y="66"/>
                    </a:lnTo>
                    <a:lnTo>
                      <a:pt x="61" y="54"/>
                    </a:lnTo>
                    <a:lnTo>
                      <a:pt x="79" y="46"/>
                    </a:lnTo>
                    <a:lnTo>
                      <a:pt x="71" y="28"/>
                    </a:lnTo>
                    <a:lnTo>
                      <a:pt x="77" y="6"/>
                    </a:lnTo>
                    <a:lnTo>
                      <a:pt x="83" y="0"/>
                    </a:lnTo>
                    <a:lnTo>
                      <a:pt x="85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65" name="Freeform 134">
                <a:extLst>
                  <a:ext uri="{FF2B5EF4-FFF2-40B4-BE49-F238E27FC236}">
                    <a16:creationId xmlns:a16="http://schemas.microsoft.com/office/drawing/2014/main" id="{D4357478-BBC8-3A31-037C-BD387ABF017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780807" y="2967037"/>
                <a:ext cx="127143" cy="144272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100" y="14"/>
                  </a:cxn>
                  <a:cxn ang="0">
                    <a:pos x="104" y="26"/>
                  </a:cxn>
                  <a:cxn ang="0">
                    <a:pos x="100" y="42"/>
                  </a:cxn>
                  <a:cxn ang="0">
                    <a:pos x="112" y="40"/>
                  </a:cxn>
                  <a:cxn ang="0">
                    <a:pos x="108" y="56"/>
                  </a:cxn>
                  <a:cxn ang="0">
                    <a:pos x="125" y="62"/>
                  </a:cxn>
                  <a:cxn ang="0">
                    <a:pos x="114" y="70"/>
                  </a:cxn>
                  <a:cxn ang="0">
                    <a:pos x="112" y="82"/>
                  </a:cxn>
                  <a:cxn ang="0">
                    <a:pos x="120" y="90"/>
                  </a:cxn>
                  <a:cxn ang="0">
                    <a:pos x="125" y="98"/>
                  </a:cxn>
                  <a:cxn ang="0">
                    <a:pos x="125" y="114"/>
                  </a:cxn>
                  <a:cxn ang="0">
                    <a:pos x="104" y="126"/>
                  </a:cxn>
                  <a:cxn ang="0">
                    <a:pos x="84" y="146"/>
                  </a:cxn>
                  <a:cxn ang="0">
                    <a:pos x="64" y="146"/>
                  </a:cxn>
                  <a:cxn ang="0">
                    <a:pos x="54" y="134"/>
                  </a:cxn>
                  <a:cxn ang="0">
                    <a:pos x="58" y="122"/>
                  </a:cxn>
                  <a:cxn ang="0">
                    <a:pos x="80" y="118"/>
                  </a:cxn>
                  <a:cxn ang="0">
                    <a:pos x="92" y="104"/>
                  </a:cxn>
                  <a:cxn ang="0">
                    <a:pos x="92" y="90"/>
                  </a:cxn>
                  <a:cxn ang="0">
                    <a:pos x="80" y="84"/>
                  </a:cxn>
                  <a:cxn ang="0">
                    <a:pos x="76" y="104"/>
                  </a:cxn>
                  <a:cxn ang="0">
                    <a:pos x="68" y="96"/>
                  </a:cxn>
                  <a:cxn ang="0">
                    <a:pos x="64" y="108"/>
                  </a:cxn>
                  <a:cxn ang="0">
                    <a:pos x="54" y="112"/>
                  </a:cxn>
                  <a:cxn ang="0">
                    <a:pos x="50" y="102"/>
                  </a:cxn>
                  <a:cxn ang="0">
                    <a:pos x="50" y="114"/>
                  </a:cxn>
                  <a:cxn ang="0">
                    <a:pos x="38" y="114"/>
                  </a:cxn>
                  <a:cxn ang="0">
                    <a:pos x="34" y="106"/>
                  </a:cxn>
                  <a:cxn ang="0">
                    <a:pos x="28" y="118"/>
                  </a:cxn>
                  <a:cxn ang="0">
                    <a:pos x="24" y="130"/>
                  </a:cxn>
                  <a:cxn ang="0">
                    <a:pos x="12" y="134"/>
                  </a:cxn>
                  <a:cxn ang="0">
                    <a:pos x="0" y="130"/>
                  </a:cxn>
                  <a:cxn ang="0">
                    <a:pos x="0" y="108"/>
                  </a:cxn>
                  <a:cxn ang="0">
                    <a:pos x="8" y="94"/>
                  </a:cxn>
                  <a:cxn ang="0">
                    <a:pos x="14" y="90"/>
                  </a:cxn>
                  <a:cxn ang="0">
                    <a:pos x="8" y="78"/>
                  </a:cxn>
                  <a:cxn ang="0">
                    <a:pos x="12" y="72"/>
                  </a:cxn>
                  <a:cxn ang="0">
                    <a:pos x="20" y="82"/>
                  </a:cxn>
                  <a:cxn ang="0">
                    <a:pos x="32" y="78"/>
                  </a:cxn>
                  <a:cxn ang="0">
                    <a:pos x="28" y="66"/>
                  </a:cxn>
                  <a:cxn ang="0">
                    <a:pos x="34" y="62"/>
                  </a:cxn>
                  <a:cxn ang="0">
                    <a:pos x="36" y="78"/>
                  </a:cxn>
                  <a:cxn ang="0">
                    <a:pos x="48" y="74"/>
                  </a:cxn>
                  <a:cxn ang="0">
                    <a:pos x="48" y="62"/>
                  </a:cxn>
                  <a:cxn ang="0">
                    <a:pos x="54" y="64"/>
                  </a:cxn>
                  <a:cxn ang="0">
                    <a:pos x="52" y="78"/>
                  </a:cxn>
                  <a:cxn ang="0">
                    <a:pos x="64" y="78"/>
                  </a:cxn>
                  <a:cxn ang="0">
                    <a:pos x="68" y="66"/>
                  </a:cxn>
                  <a:cxn ang="0">
                    <a:pos x="72" y="58"/>
                  </a:cxn>
                  <a:cxn ang="0">
                    <a:pos x="84" y="56"/>
                  </a:cxn>
                  <a:cxn ang="0">
                    <a:pos x="92" y="58"/>
                  </a:cxn>
                  <a:cxn ang="0">
                    <a:pos x="86" y="46"/>
                  </a:cxn>
                  <a:cxn ang="0">
                    <a:pos x="86" y="32"/>
                  </a:cxn>
                  <a:cxn ang="0">
                    <a:pos x="74" y="18"/>
                  </a:cxn>
                  <a:cxn ang="0">
                    <a:pos x="82" y="0"/>
                  </a:cxn>
                  <a:cxn ang="0">
                    <a:pos x="96" y="0"/>
                  </a:cxn>
                </a:cxnLst>
                <a:rect l="0" t="0" r="r" b="b"/>
                <a:pathLst>
                  <a:path w="125" h="146">
                    <a:moveTo>
                      <a:pt x="96" y="0"/>
                    </a:moveTo>
                    <a:lnTo>
                      <a:pt x="100" y="14"/>
                    </a:lnTo>
                    <a:lnTo>
                      <a:pt x="104" y="26"/>
                    </a:lnTo>
                    <a:lnTo>
                      <a:pt x="100" y="42"/>
                    </a:lnTo>
                    <a:lnTo>
                      <a:pt x="112" y="40"/>
                    </a:lnTo>
                    <a:lnTo>
                      <a:pt x="108" y="56"/>
                    </a:lnTo>
                    <a:lnTo>
                      <a:pt x="125" y="62"/>
                    </a:lnTo>
                    <a:lnTo>
                      <a:pt x="114" y="70"/>
                    </a:lnTo>
                    <a:lnTo>
                      <a:pt x="112" y="82"/>
                    </a:lnTo>
                    <a:lnTo>
                      <a:pt x="120" y="90"/>
                    </a:lnTo>
                    <a:lnTo>
                      <a:pt x="125" y="98"/>
                    </a:lnTo>
                    <a:lnTo>
                      <a:pt x="125" y="114"/>
                    </a:lnTo>
                    <a:lnTo>
                      <a:pt x="104" y="126"/>
                    </a:lnTo>
                    <a:lnTo>
                      <a:pt x="84" y="146"/>
                    </a:lnTo>
                    <a:lnTo>
                      <a:pt x="64" y="146"/>
                    </a:lnTo>
                    <a:lnTo>
                      <a:pt x="54" y="134"/>
                    </a:lnTo>
                    <a:lnTo>
                      <a:pt x="58" y="122"/>
                    </a:lnTo>
                    <a:lnTo>
                      <a:pt x="80" y="118"/>
                    </a:lnTo>
                    <a:lnTo>
                      <a:pt x="92" y="104"/>
                    </a:lnTo>
                    <a:lnTo>
                      <a:pt x="92" y="90"/>
                    </a:lnTo>
                    <a:lnTo>
                      <a:pt x="80" y="84"/>
                    </a:lnTo>
                    <a:lnTo>
                      <a:pt x="76" y="104"/>
                    </a:lnTo>
                    <a:lnTo>
                      <a:pt x="68" y="96"/>
                    </a:lnTo>
                    <a:lnTo>
                      <a:pt x="64" y="108"/>
                    </a:lnTo>
                    <a:lnTo>
                      <a:pt x="54" y="112"/>
                    </a:lnTo>
                    <a:lnTo>
                      <a:pt x="50" y="102"/>
                    </a:lnTo>
                    <a:lnTo>
                      <a:pt x="50" y="114"/>
                    </a:lnTo>
                    <a:lnTo>
                      <a:pt x="38" y="114"/>
                    </a:lnTo>
                    <a:lnTo>
                      <a:pt x="34" y="106"/>
                    </a:lnTo>
                    <a:lnTo>
                      <a:pt x="28" y="118"/>
                    </a:lnTo>
                    <a:lnTo>
                      <a:pt x="24" y="130"/>
                    </a:lnTo>
                    <a:lnTo>
                      <a:pt x="12" y="134"/>
                    </a:lnTo>
                    <a:lnTo>
                      <a:pt x="0" y="130"/>
                    </a:lnTo>
                    <a:lnTo>
                      <a:pt x="0" y="108"/>
                    </a:lnTo>
                    <a:lnTo>
                      <a:pt x="8" y="94"/>
                    </a:lnTo>
                    <a:lnTo>
                      <a:pt x="14" y="90"/>
                    </a:lnTo>
                    <a:lnTo>
                      <a:pt x="8" y="78"/>
                    </a:lnTo>
                    <a:lnTo>
                      <a:pt x="12" y="72"/>
                    </a:lnTo>
                    <a:lnTo>
                      <a:pt x="20" y="82"/>
                    </a:lnTo>
                    <a:lnTo>
                      <a:pt x="32" y="78"/>
                    </a:lnTo>
                    <a:lnTo>
                      <a:pt x="28" y="66"/>
                    </a:lnTo>
                    <a:lnTo>
                      <a:pt x="34" y="62"/>
                    </a:lnTo>
                    <a:lnTo>
                      <a:pt x="36" y="78"/>
                    </a:lnTo>
                    <a:lnTo>
                      <a:pt x="48" y="74"/>
                    </a:lnTo>
                    <a:lnTo>
                      <a:pt x="48" y="62"/>
                    </a:lnTo>
                    <a:lnTo>
                      <a:pt x="54" y="64"/>
                    </a:lnTo>
                    <a:lnTo>
                      <a:pt x="52" y="78"/>
                    </a:lnTo>
                    <a:lnTo>
                      <a:pt x="64" y="78"/>
                    </a:lnTo>
                    <a:lnTo>
                      <a:pt x="68" y="66"/>
                    </a:lnTo>
                    <a:lnTo>
                      <a:pt x="72" y="58"/>
                    </a:lnTo>
                    <a:lnTo>
                      <a:pt x="84" y="56"/>
                    </a:lnTo>
                    <a:lnTo>
                      <a:pt x="92" y="58"/>
                    </a:lnTo>
                    <a:lnTo>
                      <a:pt x="86" y="46"/>
                    </a:lnTo>
                    <a:lnTo>
                      <a:pt x="86" y="32"/>
                    </a:lnTo>
                    <a:lnTo>
                      <a:pt x="74" y="18"/>
                    </a:lnTo>
                    <a:lnTo>
                      <a:pt x="82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66" name="Freeform 135">
                <a:extLst>
                  <a:ext uri="{FF2B5EF4-FFF2-40B4-BE49-F238E27FC236}">
                    <a16:creationId xmlns:a16="http://schemas.microsoft.com/office/drawing/2014/main" id="{1C178274-6261-B755-660B-4DEAC65FBE8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754361" y="3158740"/>
                <a:ext cx="117988" cy="94864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10" y="12"/>
                  </a:cxn>
                  <a:cxn ang="0">
                    <a:pos x="106" y="22"/>
                  </a:cxn>
                  <a:cxn ang="0">
                    <a:pos x="94" y="28"/>
                  </a:cxn>
                  <a:cxn ang="0">
                    <a:pos x="92" y="40"/>
                  </a:cxn>
                  <a:cxn ang="0">
                    <a:pos x="84" y="50"/>
                  </a:cxn>
                  <a:cxn ang="0">
                    <a:pos x="76" y="60"/>
                  </a:cxn>
                  <a:cxn ang="0">
                    <a:pos x="62" y="62"/>
                  </a:cxn>
                  <a:cxn ang="0">
                    <a:pos x="66" y="42"/>
                  </a:cxn>
                  <a:cxn ang="0">
                    <a:pos x="60" y="46"/>
                  </a:cxn>
                  <a:cxn ang="0">
                    <a:pos x="56" y="56"/>
                  </a:cxn>
                  <a:cxn ang="0">
                    <a:pos x="54" y="72"/>
                  </a:cxn>
                  <a:cxn ang="0">
                    <a:pos x="38" y="80"/>
                  </a:cxn>
                  <a:cxn ang="0">
                    <a:pos x="22" y="86"/>
                  </a:cxn>
                  <a:cxn ang="0">
                    <a:pos x="14" y="96"/>
                  </a:cxn>
                  <a:cxn ang="0">
                    <a:pos x="0" y="94"/>
                  </a:cxn>
                  <a:cxn ang="0">
                    <a:pos x="2" y="76"/>
                  </a:cxn>
                  <a:cxn ang="0">
                    <a:pos x="10" y="68"/>
                  </a:cxn>
                  <a:cxn ang="0">
                    <a:pos x="8" y="56"/>
                  </a:cxn>
                  <a:cxn ang="0">
                    <a:pos x="12" y="44"/>
                  </a:cxn>
                  <a:cxn ang="0">
                    <a:pos x="22" y="46"/>
                  </a:cxn>
                  <a:cxn ang="0">
                    <a:pos x="36" y="46"/>
                  </a:cxn>
                  <a:cxn ang="0">
                    <a:pos x="34" y="32"/>
                  </a:cxn>
                  <a:cxn ang="0">
                    <a:pos x="22" y="22"/>
                  </a:cxn>
                  <a:cxn ang="0">
                    <a:pos x="32" y="20"/>
                  </a:cxn>
                  <a:cxn ang="0">
                    <a:pos x="46" y="22"/>
                  </a:cxn>
                  <a:cxn ang="0">
                    <a:pos x="48" y="6"/>
                  </a:cxn>
                  <a:cxn ang="0">
                    <a:pos x="58" y="4"/>
                  </a:cxn>
                  <a:cxn ang="0">
                    <a:pos x="60" y="16"/>
                  </a:cxn>
                  <a:cxn ang="0">
                    <a:pos x="68" y="6"/>
                  </a:cxn>
                  <a:cxn ang="0">
                    <a:pos x="80" y="8"/>
                  </a:cxn>
                  <a:cxn ang="0">
                    <a:pos x="74" y="16"/>
                  </a:cxn>
                  <a:cxn ang="0">
                    <a:pos x="74" y="24"/>
                  </a:cxn>
                  <a:cxn ang="0">
                    <a:pos x="86" y="12"/>
                  </a:cxn>
                  <a:cxn ang="0">
                    <a:pos x="90" y="2"/>
                  </a:cxn>
                  <a:cxn ang="0">
                    <a:pos x="104" y="0"/>
                  </a:cxn>
                  <a:cxn ang="0">
                    <a:pos x="116" y="0"/>
                  </a:cxn>
                </a:cxnLst>
                <a:rect l="0" t="0" r="r" b="b"/>
                <a:pathLst>
                  <a:path w="116" h="96">
                    <a:moveTo>
                      <a:pt x="116" y="0"/>
                    </a:moveTo>
                    <a:lnTo>
                      <a:pt x="110" y="12"/>
                    </a:lnTo>
                    <a:lnTo>
                      <a:pt x="106" y="22"/>
                    </a:lnTo>
                    <a:lnTo>
                      <a:pt x="94" y="28"/>
                    </a:lnTo>
                    <a:lnTo>
                      <a:pt x="92" y="40"/>
                    </a:lnTo>
                    <a:lnTo>
                      <a:pt x="84" y="50"/>
                    </a:lnTo>
                    <a:lnTo>
                      <a:pt x="76" y="60"/>
                    </a:lnTo>
                    <a:lnTo>
                      <a:pt x="62" y="62"/>
                    </a:lnTo>
                    <a:lnTo>
                      <a:pt x="66" y="42"/>
                    </a:lnTo>
                    <a:lnTo>
                      <a:pt x="60" y="46"/>
                    </a:lnTo>
                    <a:lnTo>
                      <a:pt x="56" y="56"/>
                    </a:lnTo>
                    <a:lnTo>
                      <a:pt x="54" y="72"/>
                    </a:lnTo>
                    <a:lnTo>
                      <a:pt x="38" y="80"/>
                    </a:lnTo>
                    <a:lnTo>
                      <a:pt x="22" y="86"/>
                    </a:lnTo>
                    <a:lnTo>
                      <a:pt x="14" y="96"/>
                    </a:lnTo>
                    <a:lnTo>
                      <a:pt x="0" y="94"/>
                    </a:lnTo>
                    <a:lnTo>
                      <a:pt x="2" y="76"/>
                    </a:lnTo>
                    <a:lnTo>
                      <a:pt x="10" y="68"/>
                    </a:lnTo>
                    <a:lnTo>
                      <a:pt x="8" y="56"/>
                    </a:lnTo>
                    <a:lnTo>
                      <a:pt x="12" y="44"/>
                    </a:lnTo>
                    <a:lnTo>
                      <a:pt x="22" y="46"/>
                    </a:lnTo>
                    <a:lnTo>
                      <a:pt x="36" y="46"/>
                    </a:lnTo>
                    <a:lnTo>
                      <a:pt x="34" y="32"/>
                    </a:lnTo>
                    <a:lnTo>
                      <a:pt x="22" y="22"/>
                    </a:lnTo>
                    <a:lnTo>
                      <a:pt x="32" y="20"/>
                    </a:lnTo>
                    <a:lnTo>
                      <a:pt x="46" y="22"/>
                    </a:lnTo>
                    <a:lnTo>
                      <a:pt x="48" y="6"/>
                    </a:lnTo>
                    <a:lnTo>
                      <a:pt x="58" y="4"/>
                    </a:lnTo>
                    <a:lnTo>
                      <a:pt x="60" y="16"/>
                    </a:lnTo>
                    <a:lnTo>
                      <a:pt x="68" y="6"/>
                    </a:lnTo>
                    <a:lnTo>
                      <a:pt x="80" y="8"/>
                    </a:lnTo>
                    <a:lnTo>
                      <a:pt x="74" y="16"/>
                    </a:lnTo>
                    <a:lnTo>
                      <a:pt x="74" y="24"/>
                    </a:lnTo>
                    <a:lnTo>
                      <a:pt x="86" y="12"/>
                    </a:lnTo>
                    <a:lnTo>
                      <a:pt x="90" y="2"/>
                    </a:lnTo>
                    <a:lnTo>
                      <a:pt x="104" y="0"/>
                    </a:lnTo>
                    <a:lnTo>
                      <a:pt x="116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67" name="Freeform 136">
                <a:extLst>
                  <a:ext uri="{FF2B5EF4-FFF2-40B4-BE49-F238E27FC236}">
                    <a16:creationId xmlns:a16="http://schemas.microsoft.com/office/drawing/2014/main" id="{D0901EBA-3DCB-7553-BED8-A7A07341D41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660784" y="3208148"/>
                <a:ext cx="83406" cy="73124"/>
              </a:xfrm>
              <a:custGeom>
                <a:avLst/>
                <a:gdLst/>
                <a:ahLst/>
                <a:cxnLst>
                  <a:cxn ang="0">
                    <a:pos x="82" y="18"/>
                  </a:cxn>
                  <a:cxn ang="0">
                    <a:pos x="72" y="34"/>
                  </a:cxn>
                  <a:cxn ang="0">
                    <a:pos x="60" y="38"/>
                  </a:cxn>
                  <a:cxn ang="0">
                    <a:pos x="38" y="46"/>
                  </a:cxn>
                  <a:cxn ang="0">
                    <a:pos x="42" y="62"/>
                  </a:cxn>
                  <a:cxn ang="0">
                    <a:pos x="30" y="62"/>
                  </a:cxn>
                  <a:cxn ang="0">
                    <a:pos x="18" y="74"/>
                  </a:cxn>
                  <a:cxn ang="0">
                    <a:pos x="14" y="60"/>
                  </a:cxn>
                  <a:cxn ang="0">
                    <a:pos x="4" y="56"/>
                  </a:cxn>
                  <a:cxn ang="0">
                    <a:pos x="10" y="46"/>
                  </a:cxn>
                  <a:cxn ang="0">
                    <a:pos x="2" y="38"/>
                  </a:cxn>
                  <a:cxn ang="0">
                    <a:pos x="2" y="32"/>
                  </a:cxn>
                  <a:cxn ang="0">
                    <a:pos x="0" y="28"/>
                  </a:cxn>
                  <a:cxn ang="0">
                    <a:pos x="2" y="28"/>
                  </a:cxn>
                  <a:cxn ang="0">
                    <a:pos x="6" y="28"/>
                  </a:cxn>
                  <a:cxn ang="0">
                    <a:pos x="10" y="28"/>
                  </a:cxn>
                  <a:cxn ang="0">
                    <a:pos x="16" y="26"/>
                  </a:cxn>
                  <a:cxn ang="0">
                    <a:pos x="10" y="14"/>
                  </a:cxn>
                  <a:cxn ang="0">
                    <a:pos x="18" y="0"/>
                  </a:cxn>
                  <a:cxn ang="0">
                    <a:pos x="30" y="6"/>
                  </a:cxn>
                  <a:cxn ang="0">
                    <a:pos x="46" y="4"/>
                  </a:cxn>
                  <a:cxn ang="0">
                    <a:pos x="54" y="10"/>
                  </a:cxn>
                  <a:cxn ang="0">
                    <a:pos x="62" y="18"/>
                  </a:cxn>
                  <a:cxn ang="0">
                    <a:pos x="72" y="14"/>
                  </a:cxn>
                  <a:cxn ang="0">
                    <a:pos x="82" y="18"/>
                  </a:cxn>
                </a:cxnLst>
                <a:rect l="0" t="0" r="r" b="b"/>
                <a:pathLst>
                  <a:path w="82" h="74">
                    <a:moveTo>
                      <a:pt x="82" y="18"/>
                    </a:moveTo>
                    <a:lnTo>
                      <a:pt x="72" y="34"/>
                    </a:lnTo>
                    <a:lnTo>
                      <a:pt x="60" y="38"/>
                    </a:lnTo>
                    <a:lnTo>
                      <a:pt x="38" y="46"/>
                    </a:lnTo>
                    <a:lnTo>
                      <a:pt x="42" y="62"/>
                    </a:lnTo>
                    <a:lnTo>
                      <a:pt x="30" y="62"/>
                    </a:lnTo>
                    <a:lnTo>
                      <a:pt x="18" y="74"/>
                    </a:lnTo>
                    <a:lnTo>
                      <a:pt x="14" y="60"/>
                    </a:lnTo>
                    <a:lnTo>
                      <a:pt x="4" y="56"/>
                    </a:lnTo>
                    <a:lnTo>
                      <a:pt x="10" y="46"/>
                    </a:lnTo>
                    <a:lnTo>
                      <a:pt x="2" y="38"/>
                    </a:lnTo>
                    <a:lnTo>
                      <a:pt x="2" y="32"/>
                    </a:lnTo>
                    <a:lnTo>
                      <a:pt x="0" y="28"/>
                    </a:lnTo>
                    <a:lnTo>
                      <a:pt x="2" y="28"/>
                    </a:lnTo>
                    <a:lnTo>
                      <a:pt x="6" y="28"/>
                    </a:lnTo>
                    <a:lnTo>
                      <a:pt x="10" y="28"/>
                    </a:lnTo>
                    <a:lnTo>
                      <a:pt x="16" y="26"/>
                    </a:lnTo>
                    <a:lnTo>
                      <a:pt x="10" y="14"/>
                    </a:lnTo>
                    <a:lnTo>
                      <a:pt x="18" y="0"/>
                    </a:lnTo>
                    <a:lnTo>
                      <a:pt x="30" y="6"/>
                    </a:lnTo>
                    <a:lnTo>
                      <a:pt x="46" y="4"/>
                    </a:lnTo>
                    <a:lnTo>
                      <a:pt x="54" y="10"/>
                    </a:lnTo>
                    <a:lnTo>
                      <a:pt x="62" y="18"/>
                    </a:lnTo>
                    <a:lnTo>
                      <a:pt x="72" y="14"/>
                    </a:lnTo>
                    <a:lnTo>
                      <a:pt x="82" y="1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68" name="Freeform 137">
                <a:extLst>
                  <a:ext uri="{FF2B5EF4-FFF2-40B4-BE49-F238E27FC236}">
                    <a16:creationId xmlns:a16="http://schemas.microsoft.com/office/drawing/2014/main" id="{EFEE301C-48F9-2270-631F-470700E621E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001526" y="3131072"/>
                <a:ext cx="40686" cy="51384"/>
              </a:xfrm>
              <a:custGeom>
                <a:avLst/>
                <a:gdLst/>
                <a:ahLst/>
                <a:cxnLst>
                  <a:cxn ang="0">
                    <a:pos x="36" y="2"/>
                  </a:cxn>
                  <a:cxn ang="0">
                    <a:pos x="40" y="16"/>
                  </a:cxn>
                  <a:cxn ang="0">
                    <a:pos x="36" y="36"/>
                  </a:cxn>
                  <a:cxn ang="0">
                    <a:pos x="22" y="38"/>
                  </a:cxn>
                  <a:cxn ang="0">
                    <a:pos x="2" y="52"/>
                  </a:cxn>
                  <a:cxn ang="0">
                    <a:pos x="0" y="36"/>
                  </a:cxn>
                  <a:cxn ang="0">
                    <a:pos x="0" y="16"/>
                  </a:cxn>
                  <a:cxn ang="0">
                    <a:pos x="10" y="0"/>
                  </a:cxn>
                  <a:cxn ang="0">
                    <a:pos x="20" y="0"/>
                  </a:cxn>
                  <a:cxn ang="0">
                    <a:pos x="36" y="2"/>
                  </a:cxn>
                </a:cxnLst>
                <a:rect l="0" t="0" r="r" b="b"/>
                <a:pathLst>
                  <a:path w="40" h="52">
                    <a:moveTo>
                      <a:pt x="36" y="2"/>
                    </a:moveTo>
                    <a:lnTo>
                      <a:pt x="40" y="16"/>
                    </a:lnTo>
                    <a:lnTo>
                      <a:pt x="36" y="36"/>
                    </a:lnTo>
                    <a:lnTo>
                      <a:pt x="22" y="38"/>
                    </a:lnTo>
                    <a:lnTo>
                      <a:pt x="2" y="52"/>
                    </a:lnTo>
                    <a:lnTo>
                      <a:pt x="0" y="36"/>
                    </a:lnTo>
                    <a:lnTo>
                      <a:pt x="0" y="16"/>
                    </a:lnTo>
                    <a:lnTo>
                      <a:pt x="10" y="0"/>
                    </a:lnTo>
                    <a:lnTo>
                      <a:pt x="20" y="0"/>
                    </a:lnTo>
                    <a:lnTo>
                      <a:pt x="36" y="2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69" name="Freeform 138">
                <a:extLst>
                  <a:ext uri="{FF2B5EF4-FFF2-40B4-BE49-F238E27FC236}">
                    <a16:creationId xmlns:a16="http://schemas.microsoft.com/office/drawing/2014/main" id="{86AC0EFC-3385-D162-1E8D-A650C269F89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441082" y="3107356"/>
                <a:ext cx="831004" cy="1223344"/>
              </a:xfrm>
              <a:custGeom>
                <a:avLst/>
                <a:gdLst/>
                <a:ahLst/>
                <a:cxnLst>
                  <a:cxn ang="0">
                    <a:pos x="727" y="0"/>
                  </a:cxn>
                  <a:cxn ang="0">
                    <a:pos x="783" y="220"/>
                  </a:cxn>
                  <a:cxn ang="0">
                    <a:pos x="599" y="364"/>
                  </a:cxn>
                  <a:cxn ang="0">
                    <a:pos x="495" y="686"/>
                  </a:cxn>
                  <a:cxn ang="0">
                    <a:pos x="338" y="990"/>
                  </a:cxn>
                  <a:cxn ang="0">
                    <a:pos x="194" y="1188"/>
                  </a:cxn>
                  <a:cxn ang="0">
                    <a:pos x="50" y="1228"/>
                  </a:cxn>
                  <a:cxn ang="0">
                    <a:pos x="62" y="1180"/>
                  </a:cxn>
                  <a:cxn ang="0">
                    <a:pos x="32" y="1174"/>
                  </a:cxn>
                  <a:cxn ang="0">
                    <a:pos x="38" y="1130"/>
                  </a:cxn>
                  <a:cxn ang="0">
                    <a:pos x="68" y="1084"/>
                  </a:cxn>
                  <a:cxn ang="0">
                    <a:pos x="62" y="978"/>
                  </a:cxn>
                  <a:cxn ang="0">
                    <a:pos x="74" y="950"/>
                  </a:cxn>
                  <a:cxn ang="0">
                    <a:pos x="128" y="916"/>
                  </a:cxn>
                  <a:cxn ang="0">
                    <a:pos x="92" y="868"/>
                  </a:cxn>
                  <a:cxn ang="0">
                    <a:pos x="202" y="838"/>
                  </a:cxn>
                  <a:cxn ang="0">
                    <a:pos x="230" y="804"/>
                  </a:cxn>
                  <a:cxn ang="0">
                    <a:pos x="250" y="796"/>
                  </a:cxn>
                  <a:cxn ang="0">
                    <a:pos x="146" y="818"/>
                  </a:cxn>
                  <a:cxn ang="0">
                    <a:pos x="176" y="774"/>
                  </a:cxn>
                  <a:cxn ang="0">
                    <a:pos x="134" y="712"/>
                  </a:cxn>
                  <a:cxn ang="0">
                    <a:pos x="196" y="702"/>
                  </a:cxn>
                  <a:cxn ang="0">
                    <a:pos x="160" y="690"/>
                  </a:cxn>
                  <a:cxn ang="0">
                    <a:pos x="166" y="644"/>
                  </a:cxn>
                  <a:cxn ang="0">
                    <a:pos x="218" y="642"/>
                  </a:cxn>
                  <a:cxn ang="0">
                    <a:pos x="222" y="582"/>
                  </a:cxn>
                  <a:cxn ang="0">
                    <a:pos x="258" y="564"/>
                  </a:cxn>
                  <a:cxn ang="0">
                    <a:pos x="302" y="548"/>
                  </a:cxn>
                  <a:cxn ang="0">
                    <a:pos x="316" y="500"/>
                  </a:cxn>
                  <a:cxn ang="0">
                    <a:pos x="368" y="476"/>
                  </a:cxn>
                  <a:cxn ang="0">
                    <a:pos x="416" y="476"/>
                  </a:cxn>
                  <a:cxn ang="0">
                    <a:pos x="434" y="472"/>
                  </a:cxn>
                  <a:cxn ang="0">
                    <a:pos x="366" y="456"/>
                  </a:cxn>
                  <a:cxn ang="0">
                    <a:pos x="378" y="406"/>
                  </a:cxn>
                  <a:cxn ang="0">
                    <a:pos x="410" y="352"/>
                  </a:cxn>
                  <a:cxn ang="0">
                    <a:pos x="434" y="390"/>
                  </a:cxn>
                  <a:cxn ang="0">
                    <a:pos x="477" y="396"/>
                  </a:cxn>
                  <a:cxn ang="0">
                    <a:pos x="440" y="364"/>
                  </a:cxn>
                  <a:cxn ang="0">
                    <a:pos x="452" y="316"/>
                  </a:cxn>
                  <a:cxn ang="0">
                    <a:pos x="467" y="290"/>
                  </a:cxn>
                  <a:cxn ang="0">
                    <a:pos x="479" y="284"/>
                  </a:cxn>
                  <a:cxn ang="0">
                    <a:pos x="402" y="320"/>
                  </a:cxn>
                  <a:cxn ang="0">
                    <a:pos x="404" y="296"/>
                  </a:cxn>
                  <a:cxn ang="0">
                    <a:pos x="420" y="260"/>
                  </a:cxn>
                  <a:cxn ang="0">
                    <a:pos x="434" y="258"/>
                  </a:cxn>
                  <a:cxn ang="0">
                    <a:pos x="539" y="200"/>
                  </a:cxn>
                  <a:cxn ang="0">
                    <a:pos x="473" y="188"/>
                  </a:cxn>
                  <a:cxn ang="0">
                    <a:pos x="507" y="156"/>
                  </a:cxn>
                  <a:cxn ang="0">
                    <a:pos x="547" y="146"/>
                  </a:cxn>
                  <a:cxn ang="0">
                    <a:pos x="571" y="244"/>
                  </a:cxn>
                  <a:cxn ang="0">
                    <a:pos x="595" y="220"/>
                  </a:cxn>
                  <a:cxn ang="0">
                    <a:pos x="611" y="172"/>
                  </a:cxn>
                  <a:cxn ang="0">
                    <a:pos x="613" y="138"/>
                  </a:cxn>
                  <a:cxn ang="0">
                    <a:pos x="583" y="96"/>
                  </a:cxn>
                  <a:cxn ang="0">
                    <a:pos x="649" y="80"/>
                  </a:cxn>
                  <a:cxn ang="0">
                    <a:pos x="721" y="52"/>
                  </a:cxn>
                  <a:cxn ang="0">
                    <a:pos x="731" y="28"/>
                  </a:cxn>
                  <a:cxn ang="0">
                    <a:pos x="659" y="32"/>
                  </a:cxn>
                </a:cxnLst>
                <a:rect l="0" t="0" r="r" b="b"/>
                <a:pathLst>
                  <a:path w="817" h="1238">
                    <a:moveTo>
                      <a:pt x="605" y="22"/>
                    </a:moveTo>
                    <a:lnTo>
                      <a:pt x="613" y="32"/>
                    </a:lnTo>
                    <a:lnTo>
                      <a:pt x="625" y="28"/>
                    </a:lnTo>
                    <a:lnTo>
                      <a:pt x="641" y="12"/>
                    </a:lnTo>
                    <a:lnTo>
                      <a:pt x="673" y="8"/>
                    </a:lnTo>
                    <a:lnTo>
                      <a:pt x="695" y="8"/>
                    </a:lnTo>
                    <a:lnTo>
                      <a:pt x="727" y="0"/>
                    </a:lnTo>
                    <a:lnTo>
                      <a:pt x="789" y="0"/>
                    </a:lnTo>
                    <a:lnTo>
                      <a:pt x="809" y="20"/>
                    </a:lnTo>
                    <a:lnTo>
                      <a:pt x="801" y="46"/>
                    </a:lnTo>
                    <a:lnTo>
                      <a:pt x="803" y="84"/>
                    </a:lnTo>
                    <a:lnTo>
                      <a:pt x="817" y="144"/>
                    </a:lnTo>
                    <a:lnTo>
                      <a:pt x="795" y="182"/>
                    </a:lnTo>
                    <a:lnTo>
                      <a:pt x="783" y="220"/>
                    </a:lnTo>
                    <a:lnTo>
                      <a:pt x="755" y="190"/>
                    </a:lnTo>
                    <a:lnTo>
                      <a:pt x="719" y="172"/>
                    </a:lnTo>
                    <a:lnTo>
                      <a:pt x="699" y="174"/>
                    </a:lnTo>
                    <a:lnTo>
                      <a:pt x="691" y="196"/>
                    </a:lnTo>
                    <a:lnTo>
                      <a:pt x="633" y="240"/>
                    </a:lnTo>
                    <a:lnTo>
                      <a:pt x="623" y="316"/>
                    </a:lnTo>
                    <a:lnTo>
                      <a:pt x="599" y="364"/>
                    </a:lnTo>
                    <a:lnTo>
                      <a:pt x="571" y="374"/>
                    </a:lnTo>
                    <a:lnTo>
                      <a:pt x="559" y="408"/>
                    </a:lnTo>
                    <a:lnTo>
                      <a:pt x="595" y="462"/>
                    </a:lnTo>
                    <a:lnTo>
                      <a:pt x="599" y="490"/>
                    </a:lnTo>
                    <a:lnTo>
                      <a:pt x="595" y="544"/>
                    </a:lnTo>
                    <a:lnTo>
                      <a:pt x="545" y="584"/>
                    </a:lnTo>
                    <a:lnTo>
                      <a:pt x="495" y="686"/>
                    </a:lnTo>
                    <a:lnTo>
                      <a:pt x="459" y="724"/>
                    </a:lnTo>
                    <a:lnTo>
                      <a:pt x="473" y="792"/>
                    </a:lnTo>
                    <a:lnTo>
                      <a:pt x="412" y="838"/>
                    </a:lnTo>
                    <a:lnTo>
                      <a:pt x="342" y="842"/>
                    </a:lnTo>
                    <a:lnTo>
                      <a:pt x="342" y="874"/>
                    </a:lnTo>
                    <a:lnTo>
                      <a:pt x="360" y="952"/>
                    </a:lnTo>
                    <a:lnTo>
                      <a:pt x="338" y="990"/>
                    </a:lnTo>
                    <a:lnTo>
                      <a:pt x="334" y="1036"/>
                    </a:lnTo>
                    <a:lnTo>
                      <a:pt x="334" y="1128"/>
                    </a:lnTo>
                    <a:lnTo>
                      <a:pt x="318" y="1142"/>
                    </a:lnTo>
                    <a:lnTo>
                      <a:pt x="306" y="1198"/>
                    </a:lnTo>
                    <a:lnTo>
                      <a:pt x="284" y="1182"/>
                    </a:lnTo>
                    <a:lnTo>
                      <a:pt x="220" y="1196"/>
                    </a:lnTo>
                    <a:lnTo>
                      <a:pt x="194" y="1188"/>
                    </a:lnTo>
                    <a:lnTo>
                      <a:pt x="176" y="1194"/>
                    </a:lnTo>
                    <a:lnTo>
                      <a:pt x="130" y="1188"/>
                    </a:lnTo>
                    <a:lnTo>
                      <a:pt x="104" y="1214"/>
                    </a:lnTo>
                    <a:lnTo>
                      <a:pt x="102" y="1232"/>
                    </a:lnTo>
                    <a:lnTo>
                      <a:pt x="78" y="1238"/>
                    </a:lnTo>
                    <a:lnTo>
                      <a:pt x="60" y="1238"/>
                    </a:lnTo>
                    <a:lnTo>
                      <a:pt x="50" y="1228"/>
                    </a:lnTo>
                    <a:lnTo>
                      <a:pt x="20" y="1232"/>
                    </a:lnTo>
                    <a:lnTo>
                      <a:pt x="0" y="1226"/>
                    </a:lnTo>
                    <a:lnTo>
                      <a:pt x="2" y="1204"/>
                    </a:lnTo>
                    <a:lnTo>
                      <a:pt x="20" y="1192"/>
                    </a:lnTo>
                    <a:lnTo>
                      <a:pt x="38" y="1192"/>
                    </a:lnTo>
                    <a:lnTo>
                      <a:pt x="46" y="1182"/>
                    </a:lnTo>
                    <a:lnTo>
                      <a:pt x="62" y="1180"/>
                    </a:lnTo>
                    <a:lnTo>
                      <a:pt x="76" y="1162"/>
                    </a:lnTo>
                    <a:lnTo>
                      <a:pt x="98" y="1128"/>
                    </a:lnTo>
                    <a:lnTo>
                      <a:pt x="86" y="1132"/>
                    </a:lnTo>
                    <a:lnTo>
                      <a:pt x="70" y="1156"/>
                    </a:lnTo>
                    <a:lnTo>
                      <a:pt x="58" y="1160"/>
                    </a:lnTo>
                    <a:lnTo>
                      <a:pt x="48" y="1172"/>
                    </a:lnTo>
                    <a:lnTo>
                      <a:pt x="32" y="1174"/>
                    </a:lnTo>
                    <a:lnTo>
                      <a:pt x="30" y="1160"/>
                    </a:lnTo>
                    <a:lnTo>
                      <a:pt x="42" y="1156"/>
                    </a:lnTo>
                    <a:lnTo>
                      <a:pt x="34" y="1142"/>
                    </a:lnTo>
                    <a:lnTo>
                      <a:pt x="40" y="1138"/>
                    </a:lnTo>
                    <a:lnTo>
                      <a:pt x="64" y="1136"/>
                    </a:lnTo>
                    <a:lnTo>
                      <a:pt x="56" y="1130"/>
                    </a:lnTo>
                    <a:lnTo>
                      <a:pt x="38" y="1130"/>
                    </a:lnTo>
                    <a:lnTo>
                      <a:pt x="22" y="1132"/>
                    </a:lnTo>
                    <a:lnTo>
                      <a:pt x="26" y="1120"/>
                    </a:lnTo>
                    <a:lnTo>
                      <a:pt x="38" y="1114"/>
                    </a:lnTo>
                    <a:lnTo>
                      <a:pt x="44" y="1096"/>
                    </a:lnTo>
                    <a:lnTo>
                      <a:pt x="50" y="1072"/>
                    </a:lnTo>
                    <a:lnTo>
                      <a:pt x="60" y="1072"/>
                    </a:lnTo>
                    <a:lnTo>
                      <a:pt x="68" y="1084"/>
                    </a:lnTo>
                    <a:lnTo>
                      <a:pt x="74" y="1068"/>
                    </a:lnTo>
                    <a:lnTo>
                      <a:pt x="60" y="1052"/>
                    </a:lnTo>
                    <a:lnTo>
                      <a:pt x="60" y="1028"/>
                    </a:lnTo>
                    <a:lnTo>
                      <a:pt x="46" y="1038"/>
                    </a:lnTo>
                    <a:lnTo>
                      <a:pt x="34" y="998"/>
                    </a:lnTo>
                    <a:lnTo>
                      <a:pt x="50" y="976"/>
                    </a:lnTo>
                    <a:lnTo>
                      <a:pt x="62" y="978"/>
                    </a:lnTo>
                    <a:lnTo>
                      <a:pt x="64" y="988"/>
                    </a:lnTo>
                    <a:lnTo>
                      <a:pt x="72" y="1000"/>
                    </a:lnTo>
                    <a:lnTo>
                      <a:pt x="92" y="1010"/>
                    </a:lnTo>
                    <a:lnTo>
                      <a:pt x="82" y="992"/>
                    </a:lnTo>
                    <a:lnTo>
                      <a:pt x="74" y="980"/>
                    </a:lnTo>
                    <a:lnTo>
                      <a:pt x="64" y="964"/>
                    </a:lnTo>
                    <a:lnTo>
                      <a:pt x="74" y="950"/>
                    </a:lnTo>
                    <a:lnTo>
                      <a:pt x="84" y="952"/>
                    </a:lnTo>
                    <a:lnTo>
                      <a:pt x="86" y="940"/>
                    </a:lnTo>
                    <a:lnTo>
                      <a:pt x="72" y="936"/>
                    </a:lnTo>
                    <a:lnTo>
                      <a:pt x="78" y="912"/>
                    </a:lnTo>
                    <a:lnTo>
                      <a:pt x="92" y="898"/>
                    </a:lnTo>
                    <a:lnTo>
                      <a:pt x="108" y="898"/>
                    </a:lnTo>
                    <a:lnTo>
                      <a:pt x="128" y="916"/>
                    </a:lnTo>
                    <a:lnTo>
                      <a:pt x="146" y="924"/>
                    </a:lnTo>
                    <a:lnTo>
                      <a:pt x="144" y="904"/>
                    </a:lnTo>
                    <a:lnTo>
                      <a:pt x="130" y="902"/>
                    </a:lnTo>
                    <a:lnTo>
                      <a:pt x="118" y="890"/>
                    </a:lnTo>
                    <a:lnTo>
                      <a:pt x="126" y="860"/>
                    </a:lnTo>
                    <a:lnTo>
                      <a:pt x="108" y="868"/>
                    </a:lnTo>
                    <a:lnTo>
                      <a:pt x="92" y="868"/>
                    </a:lnTo>
                    <a:lnTo>
                      <a:pt x="88" y="852"/>
                    </a:lnTo>
                    <a:lnTo>
                      <a:pt x="110" y="836"/>
                    </a:lnTo>
                    <a:lnTo>
                      <a:pt x="140" y="836"/>
                    </a:lnTo>
                    <a:lnTo>
                      <a:pt x="170" y="814"/>
                    </a:lnTo>
                    <a:lnTo>
                      <a:pt x="206" y="808"/>
                    </a:lnTo>
                    <a:lnTo>
                      <a:pt x="206" y="822"/>
                    </a:lnTo>
                    <a:lnTo>
                      <a:pt x="202" y="838"/>
                    </a:lnTo>
                    <a:lnTo>
                      <a:pt x="208" y="842"/>
                    </a:lnTo>
                    <a:lnTo>
                      <a:pt x="222" y="836"/>
                    </a:lnTo>
                    <a:lnTo>
                      <a:pt x="242" y="836"/>
                    </a:lnTo>
                    <a:lnTo>
                      <a:pt x="236" y="828"/>
                    </a:lnTo>
                    <a:lnTo>
                      <a:pt x="224" y="826"/>
                    </a:lnTo>
                    <a:lnTo>
                      <a:pt x="214" y="818"/>
                    </a:lnTo>
                    <a:lnTo>
                      <a:pt x="230" y="804"/>
                    </a:lnTo>
                    <a:lnTo>
                      <a:pt x="242" y="812"/>
                    </a:lnTo>
                    <a:lnTo>
                      <a:pt x="246" y="808"/>
                    </a:lnTo>
                    <a:lnTo>
                      <a:pt x="270" y="796"/>
                    </a:lnTo>
                    <a:lnTo>
                      <a:pt x="286" y="780"/>
                    </a:lnTo>
                    <a:lnTo>
                      <a:pt x="278" y="774"/>
                    </a:lnTo>
                    <a:lnTo>
                      <a:pt x="262" y="786"/>
                    </a:lnTo>
                    <a:lnTo>
                      <a:pt x="250" y="796"/>
                    </a:lnTo>
                    <a:lnTo>
                      <a:pt x="234" y="794"/>
                    </a:lnTo>
                    <a:lnTo>
                      <a:pt x="220" y="804"/>
                    </a:lnTo>
                    <a:lnTo>
                      <a:pt x="212" y="800"/>
                    </a:lnTo>
                    <a:lnTo>
                      <a:pt x="210" y="792"/>
                    </a:lnTo>
                    <a:lnTo>
                      <a:pt x="190" y="802"/>
                    </a:lnTo>
                    <a:lnTo>
                      <a:pt x="168" y="802"/>
                    </a:lnTo>
                    <a:lnTo>
                      <a:pt x="146" y="818"/>
                    </a:lnTo>
                    <a:lnTo>
                      <a:pt x="132" y="814"/>
                    </a:lnTo>
                    <a:lnTo>
                      <a:pt x="158" y="794"/>
                    </a:lnTo>
                    <a:lnTo>
                      <a:pt x="178" y="784"/>
                    </a:lnTo>
                    <a:lnTo>
                      <a:pt x="202" y="784"/>
                    </a:lnTo>
                    <a:lnTo>
                      <a:pt x="190" y="772"/>
                    </a:lnTo>
                    <a:lnTo>
                      <a:pt x="178" y="766"/>
                    </a:lnTo>
                    <a:lnTo>
                      <a:pt x="176" y="774"/>
                    </a:lnTo>
                    <a:lnTo>
                      <a:pt x="160" y="784"/>
                    </a:lnTo>
                    <a:lnTo>
                      <a:pt x="150" y="778"/>
                    </a:lnTo>
                    <a:lnTo>
                      <a:pt x="138" y="780"/>
                    </a:lnTo>
                    <a:lnTo>
                      <a:pt x="134" y="768"/>
                    </a:lnTo>
                    <a:lnTo>
                      <a:pt x="150" y="754"/>
                    </a:lnTo>
                    <a:lnTo>
                      <a:pt x="150" y="724"/>
                    </a:lnTo>
                    <a:lnTo>
                      <a:pt x="134" y="712"/>
                    </a:lnTo>
                    <a:lnTo>
                      <a:pt x="140" y="702"/>
                    </a:lnTo>
                    <a:lnTo>
                      <a:pt x="154" y="704"/>
                    </a:lnTo>
                    <a:lnTo>
                      <a:pt x="162" y="716"/>
                    </a:lnTo>
                    <a:lnTo>
                      <a:pt x="166" y="728"/>
                    </a:lnTo>
                    <a:lnTo>
                      <a:pt x="174" y="728"/>
                    </a:lnTo>
                    <a:lnTo>
                      <a:pt x="174" y="704"/>
                    </a:lnTo>
                    <a:lnTo>
                      <a:pt x="196" y="702"/>
                    </a:lnTo>
                    <a:lnTo>
                      <a:pt x="216" y="708"/>
                    </a:lnTo>
                    <a:lnTo>
                      <a:pt x="200" y="692"/>
                    </a:lnTo>
                    <a:lnTo>
                      <a:pt x="210" y="680"/>
                    </a:lnTo>
                    <a:lnTo>
                      <a:pt x="196" y="682"/>
                    </a:lnTo>
                    <a:lnTo>
                      <a:pt x="186" y="692"/>
                    </a:lnTo>
                    <a:lnTo>
                      <a:pt x="174" y="698"/>
                    </a:lnTo>
                    <a:lnTo>
                      <a:pt x="160" y="690"/>
                    </a:lnTo>
                    <a:lnTo>
                      <a:pt x="168" y="674"/>
                    </a:lnTo>
                    <a:lnTo>
                      <a:pt x="186" y="664"/>
                    </a:lnTo>
                    <a:lnTo>
                      <a:pt x="198" y="668"/>
                    </a:lnTo>
                    <a:lnTo>
                      <a:pt x="206" y="664"/>
                    </a:lnTo>
                    <a:lnTo>
                      <a:pt x="194" y="652"/>
                    </a:lnTo>
                    <a:lnTo>
                      <a:pt x="180" y="652"/>
                    </a:lnTo>
                    <a:lnTo>
                      <a:pt x="166" y="644"/>
                    </a:lnTo>
                    <a:lnTo>
                      <a:pt x="172" y="636"/>
                    </a:lnTo>
                    <a:lnTo>
                      <a:pt x="196" y="644"/>
                    </a:lnTo>
                    <a:lnTo>
                      <a:pt x="210" y="652"/>
                    </a:lnTo>
                    <a:lnTo>
                      <a:pt x="228" y="648"/>
                    </a:lnTo>
                    <a:lnTo>
                      <a:pt x="250" y="642"/>
                    </a:lnTo>
                    <a:lnTo>
                      <a:pt x="226" y="636"/>
                    </a:lnTo>
                    <a:lnTo>
                      <a:pt x="218" y="642"/>
                    </a:lnTo>
                    <a:lnTo>
                      <a:pt x="210" y="636"/>
                    </a:lnTo>
                    <a:lnTo>
                      <a:pt x="210" y="626"/>
                    </a:lnTo>
                    <a:lnTo>
                      <a:pt x="230" y="624"/>
                    </a:lnTo>
                    <a:lnTo>
                      <a:pt x="230" y="612"/>
                    </a:lnTo>
                    <a:lnTo>
                      <a:pt x="256" y="612"/>
                    </a:lnTo>
                    <a:lnTo>
                      <a:pt x="230" y="596"/>
                    </a:lnTo>
                    <a:lnTo>
                      <a:pt x="222" y="582"/>
                    </a:lnTo>
                    <a:lnTo>
                      <a:pt x="206" y="578"/>
                    </a:lnTo>
                    <a:lnTo>
                      <a:pt x="218" y="564"/>
                    </a:lnTo>
                    <a:lnTo>
                      <a:pt x="242" y="564"/>
                    </a:lnTo>
                    <a:lnTo>
                      <a:pt x="252" y="554"/>
                    </a:lnTo>
                    <a:lnTo>
                      <a:pt x="262" y="548"/>
                    </a:lnTo>
                    <a:lnTo>
                      <a:pt x="270" y="552"/>
                    </a:lnTo>
                    <a:lnTo>
                      <a:pt x="258" y="564"/>
                    </a:lnTo>
                    <a:lnTo>
                      <a:pt x="268" y="566"/>
                    </a:lnTo>
                    <a:lnTo>
                      <a:pt x="278" y="552"/>
                    </a:lnTo>
                    <a:lnTo>
                      <a:pt x="274" y="530"/>
                    </a:lnTo>
                    <a:lnTo>
                      <a:pt x="282" y="532"/>
                    </a:lnTo>
                    <a:lnTo>
                      <a:pt x="282" y="548"/>
                    </a:lnTo>
                    <a:lnTo>
                      <a:pt x="294" y="556"/>
                    </a:lnTo>
                    <a:lnTo>
                      <a:pt x="302" y="548"/>
                    </a:lnTo>
                    <a:lnTo>
                      <a:pt x="310" y="526"/>
                    </a:lnTo>
                    <a:lnTo>
                      <a:pt x="334" y="532"/>
                    </a:lnTo>
                    <a:lnTo>
                      <a:pt x="346" y="544"/>
                    </a:lnTo>
                    <a:lnTo>
                      <a:pt x="350" y="528"/>
                    </a:lnTo>
                    <a:lnTo>
                      <a:pt x="334" y="520"/>
                    </a:lnTo>
                    <a:lnTo>
                      <a:pt x="314" y="516"/>
                    </a:lnTo>
                    <a:lnTo>
                      <a:pt x="316" y="500"/>
                    </a:lnTo>
                    <a:lnTo>
                      <a:pt x="322" y="488"/>
                    </a:lnTo>
                    <a:lnTo>
                      <a:pt x="334" y="500"/>
                    </a:lnTo>
                    <a:lnTo>
                      <a:pt x="346" y="492"/>
                    </a:lnTo>
                    <a:lnTo>
                      <a:pt x="356" y="492"/>
                    </a:lnTo>
                    <a:lnTo>
                      <a:pt x="366" y="494"/>
                    </a:lnTo>
                    <a:lnTo>
                      <a:pt x="364" y="480"/>
                    </a:lnTo>
                    <a:lnTo>
                      <a:pt x="368" y="476"/>
                    </a:lnTo>
                    <a:lnTo>
                      <a:pt x="374" y="474"/>
                    </a:lnTo>
                    <a:lnTo>
                      <a:pt x="388" y="478"/>
                    </a:lnTo>
                    <a:lnTo>
                      <a:pt x="398" y="480"/>
                    </a:lnTo>
                    <a:lnTo>
                      <a:pt x="390" y="492"/>
                    </a:lnTo>
                    <a:lnTo>
                      <a:pt x="402" y="506"/>
                    </a:lnTo>
                    <a:lnTo>
                      <a:pt x="402" y="488"/>
                    </a:lnTo>
                    <a:lnTo>
                      <a:pt x="416" y="476"/>
                    </a:lnTo>
                    <a:lnTo>
                      <a:pt x="430" y="484"/>
                    </a:lnTo>
                    <a:lnTo>
                      <a:pt x="446" y="492"/>
                    </a:lnTo>
                    <a:lnTo>
                      <a:pt x="461" y="502"/>
                    </a:lnTo>
                    <a:lnTo>
                      <a:pt x="465" y="488"/>
                    </a:lnTo>
                    <a:lnTo>
                      <a:pt x="454" y="468"/>
                    </a:lnTo>
                    <a:lnTo>
                      <a:pt x="442" y="462"/>
                    </a:lnTo>
                    <a:lnTo>
                      <a:pt x="434" y="472"/>
                    </a:lnTo>
                    <a:lnTo>
                      <a:pt x="418" y="460"/>
                    </a:lnTo>
                    <a:lnTo>
                      <a:pt x="422" y="448"/>
                    </a:lnTo>
                    <a:lnTo>
                      <a:pt x="412" y="446"/>
                    </a:lnTo>
                    <a:lnTo>
                      <a:pt x="402" y="460"/>
                    </a:lnTo>
                    <a:lnTo>
                      <a:pt x="384" y="460"/>
                    </a:lnTo>
                    <a:lnTo>
                      <a:pt x="378" y="464"/>
                    </a:lnTo>
                    <a:lnTo>
                      <a:pt x="366" y="456"/>
                    </a:lnTo>
                    <a:lnTo>
                      <a:pt x="350" y="462"/>
                    </a:lnTo>
                    <a:lnTo>
                      <a:pt x="342" y="466"/>
                    </a:lnTo>
                    <a:lnTo>
                      <a:pt x="324" y="460"/>
                    </a:lnTo>
                    <a:lnTo>
                      <a:pt x="330" y="444"/>
                    </a:lnTo>
                    <a:lnTo>
                      <a:pt x="354" y="420"/>
                    </a:lnTo>
                    <a:lnTo>
                      <a:pt x="358" y="404"/>
                    </a:lnTo>
                    <a:lnTo>
                      <a:pt x="378" y="406"/>
                    </a:lnTo>
                    <a:lnTo>
                      <a:pt x="382" y="416"/>
                    </a:lnTo>
                    <a:lnTo>
                      <a:pt x="406" y="396"/>
                    </a:lnTo>
                    <a:lnTo>
                      <a:pt x="390" y="394"/>
                    </a:lnTo>
                    <a:lnTo>
                      <a:pt x="374" y="386"/>
                    </a:lnTo>
                    <a:lnTo>
                      <a:pt x="376" y="368"/>
                    </a:lnTo>
                    <a:lnTo>
                      <a:pt x="392" y="356"/>
                    </a:lnTo>
                    <a:lnTo>
                      <a:pt x="410" y="352"/>
                    </a:lnTo>
                    <a:lnTo>
                      <a:pt x="426" y="358"/>
                    </a:lnTo>
                    <a:lnTo>
                      <a:pt x="410" y="366"/>
                    </a:lnTo>
                    <a:lnTo>
                      <a:pt x="414" y="376"/>
                    </a:lnTo>
                    <a:lnTo>
                      <a:pt x="430" y="372"/>
                    </a:lnTo>
                    <a:lnTo>
                      <a:pt x="428" y="382"/>
                    </a:lnTo>
                    <a:lnTo>
                      <a:pt x="426" y="396"/>
                    </a:lnTo>
                    <a:lnTo>
                      <a:pt x="434" y="390"/>
                    </a:lnTo>
                    <a:lnTo>
                      <a:pt x="446" y="380"/>
                    </a:lnTo>
                    <a:lnTo>
                      <a:pt x="463" y="384"/>
                    </a:lnTo>
                    <a:lnTo>
                      <a:pt x="469" y="396"/>
                    </a:lnTo>
                    <a:lnTo>
                      <a:pt x="475" y="420"/>
                    </a:lnTo>
                    <a:lnTo>
                      <a:pt x="487" y="432"/>
                    </a:lnTo>
                    <a:lnTo>
                      <a:pt x="487" y="416"/>
                    </a:lnTo>
                    <a:lnTo>
                      <a:pt x="477" y="396"/>
                    </a:lnTo>
                    <a:lnTo>
                      <a:pt x="483" y="384"/>
                    </a:lnTo>
                    <a:lnTo>
                      <a:pt x="495" y="368"/>
                    </a:lnTo>
                    <a:lnTo>
                      <a:pt x="505" y="358"/>
                    </a:lnTo>
                    <a:lnTo>
                      <a:pt x="497" y="356"/>
                    </a:lnTo>
                    <a:lnTo>
                      <a:pt x="479" y="368"/>
                    </a:lnTo>
                    <a:lnTo>
                      <a:pt x="465" y="372"/>
                    </a:lnTo>
                    <a:lnTo>
                      <a:pt x="440" y="364"/>
                    </a:lnTo>
                    <a:lnTo>
                      <a:pt x="442" y="344"/>
                    </a:lnTo>
                    <a:lnTo>
                      <a:pt x="467" y="352"/>
                    </a:lnTo>
                    <a:lnTo>
                      <a:pt x="467" y="336"/>
                    </a:lnTo>
                    <a:lnTo>
                      <a:pt x="448" y="334"/>
                    </a:lnTo>
                    <a:lnTo>
                      <a:pt x="434" y="334"/>
                    </a:lnTo>
                    <a:lnTo>
                      <a:pt x="436" y="318"/>
                    </a:lnTo>
                    <a:lnTo>
                      <a:pt x="452" y="316"/>
                    </a:lnTo>
                    <a:lnTo>
                      <a:pt x="442" y="300"/>
                    </a:lnTo>
                    <a:lnTo>
                      <a:pt x="454" y="300"/>
                    </a:lnTo>
                    <a:lnTo>
                      <a:pt x="459" y="308"/>
                    </a:lnTo>
                    <a:lnTo>
                      <a:pt x="471" y="316"/>
                    </a:lnTo>
                    <a:lnTo>
                      <a:pt x="485" y="308"/>
                    </a:lnTo>
                    <a:lnTo>
                      <a:pt x="475" y="304"/>
                    </a:lnTo>
                    <a:lnTo>
                      <a:pt x="467" y="290"/>
                    </a:lnTo>
                    <a:lnTo>
                      <a:pt x="489" y="292"/>
                    </a:lnTo>
                    <a:lnTo>
                      <a:pt x="503" y="304"/>
                    </a:lnTo>
                    <a:lnTo>
                      <a:pt x="515" y="310"/>
                    </a:lnTo>
                    <a:lnTo>
                      <a:pt x="503" y="292"/>
                    </a:lnTo>
                    <a:lnTo>
                      <a:pt x="495" y="284"/>
                    </a:lnTo>
                    <a:lnTo>
                      <a:pt x="491" y="276"/>
                    </a:lnTo>
                    <a:lnTo>
                      <a:pt x="479" y="284"/>
                    </a:lnTo>
                    <a:lnTo>
                      <a:pt x="467" y="272"/>
                    </a:lnTo>
                    <a:lnTo>
                      <a:pt x="467" y="262"/>
                    </a:lnTo>
                    <a:lnTo>
                      <a:pt x="457" y="260"/>
                    </a:lnTo>
                    <a:lnTo>
                      <a:pt x="454" y="276"/>
                    </a:lnTo>
                    <a:lnTo>
                      <a:pt x="446" y="284"/>
                    </a:lnTo>
                    <a:lnTo>
                      <a:pt x="428" y="300"/>
                    </a:lnTo>
                    <a:lnTo>
                      <a:pt x="402" y="320"/>
                    </a:lnTo>
                    <a:lnTo>
                      <a:pt x="394" y="326"/>
                    </a:lnTo>
                    <a:lnTo>
                      <a:pt x="376" y="320"/>
                    </a:lnTo>
                    <a:lnTo>
                      <a:pt x="386" y="308"/>
                    </a:lnTo>
                    <a:lnTo>
                      <a:pt x="386" y="304"/>
                    </a:lnTo>
                    <a:lnTo>
                      <a:pt x="388" y="300"/>
                    </a:lnTo>
                    <a:lnTo>
                      <a:pt x="390" y="298"/>
                    </a:lnTo>
                    <a:lnTo>
                      <a:pt x="404" y="296"/>
                    </a:lnTo>
                    <a:lnTo>
                      <a:pt x="418" y="296"/>
                    </a:lnTo>
                    <a:lnTo>
                      <a:pt x="408" y="280"/>
                    </a:lnTo>
                    <a:lnTo>
                      <a:pt x="386" y="280"/>
                    </a:lnTo>
                    <a:lnTo>
                      <a:pt x="376" y="270"/>
                    </a:lnTo>
                    <a:lnTo>
                      <a:pt x="394" y="268"/>
                    </a:lnTo>
                    <a:lnTo>
                      <a:pt x="406" y="260"/>
                    </a:lnTo>
                    <a:lnTo>
                      <a:pt x="420" y="260"/>
                    </a:lnTo>
                    <a:lnTo>
                      <a:pt x="420" y="256"/>
                    </a:lnTo>
                    <a:lnTo>
                      <a:pt x="418" y="254"/>
                    </a:lnTo>
                    <a:lnTo>
                      <a:pt x="416" y="252"/>
                    </a:lnTo>
                    <a:lnTo>
                      <a:pt x="394" y="252"/>
                    </a:lnTo>
                    <a:lnTo>
                      <a:pt x="404" y="240"/>
                    </a:lnTo>
                    <a:lnTo>
                      <a:pt x="434" y="244"/>
                    </a:lnTo>
                    <a:lnTo>
                      <a:pt x="434" y="258"/>
                    </a:lnTo>
                    <a:lnTo>
                      <a:pt x="450" y="244"/>
                    </a:lnTo>
                    <a:lnTo>
                      <a:pt x="471" y="236"/>
                    </a:lnTo>
                    <a:lnTo>
                      <a:pt x="483" y="240"/>
                    </a:lnTo>
                    <a:lnTo>
                      <a:pt x="503" y="222"/>
                    </a:lnTo>
                    <a:lnTo>
                      <a:pt x="521" y="228"/>
                    </a:lnTo>
                    <a:lnTo>
                      <a:pt x="527" y="212"/>
                    </a:lnTo>
                    <a:lnTo>
                      <a:pt x="539" y="200"/>
                    </a:lnTo>
                    <a:lnTo>
                      <a:pt x="525" y="182"/>
                    </a:lnTo>
                    <a:lnTo>
                      <a:pt x="517" y="188"/>
                    </a:lnTo>
                    <a:lnTo>
                      <a:pt x="523" y="200"/>
                    </a:lnTo>
                    <a:lnTo>
                      <a:pt x="507" y="206"/>
                    </a:lnTo>
                    <a:lnTo>
                      <a:pt x="499" y="190"/>
                    </a:lnTo>
                    <a:lnTo>
                      <a:pt x="481" y="182"/>
                    </a:lnTo>
                    <a:lnTo>
                      <a:pt x="473" y="188"/>
                    </a:lnTo>
                    <a:lnTo>
                      <a:pt x="459" y="200"/>
                    </a:lnTo>
                    <a:lnTo>
                      <a:pt x="444" y="190"/>
                    </a:lnTo>
                    <a:lnTo>
                      <a:pt x="457" y="172"/>
                    </a:lnTo>
                    <a:lnTo>
                      <a:pt x="471" y="158"/>
                    </a:lnTo>
                    <a:lnTo>
                      <a:pt x="485" y="164"/>
                    </a:lnTo>
                    <a:lnTo>
                      <a:pt x="495" y="148"/>
                    </a:lnTo>
                    <a:lnTo>
                      <a:pt x="507" y="156"/>
                    </a:lnTo>
                    <a:lnTo>
                      <a:pt x="511" y="168"/>
                    </a:lnTo>
                    <a:lnTo>
                      <a:pt x="523" y="160"/>
                    </a:lnTo>
                    <a:lnTo>
                      <a:pt x="523" y="142"/>
                    </a:lnTo>
                    <a:lnTo>
                      <a:pt x="533" y="140"/>
                    </a:lnTo>
                    <a:lnTo>
                      <a:pt x="535" y="118"/>
                    </a:lnTo>
                    <a:lnTo>
                      <a:pt x="547" y="120"/>
                    </a:lnTo>
                    <a:lnTo>
                      <a:pt x="547" y="146"/>
                    </a:lnTo>
                    <a:lnTo>
                      <a:pt x="551" y="154"/>
                    </a:lnTo>
                    <a:lnTo>
                      <a:pt x="551" y="168"/>
                    </a:lnTo>
                    <a:lnTo>
                      <a:pt x="549" y="190"/>
                    </a:lnTo>
                    <a:lnTo>
                      <a:pt x="557" y="200"/>
                    </a:lnTo>
                    <a:lnTo>
                      <a:pt x="567" y="214"/>
                    </a:lnTo>
                    <a:lnTo>
                      <a:pt x="565" y="230"/>
                    </a:lnTo>
                    <a:lnTo>
                      <a:pt x="571" y="244"/>
                    </a:lnTo>
                    <a:lnTo>
                      <a:pt x="583" y="258"/>
                    </a:lnTo>
                    <a:lnTo>
                      <a:pt x="595" y="252"/>
                    </a:lnTo>
                    <a:lnTo>
                      <a:pt x="575" y="236"/>
                    </a:lnTo>
                    <a:lnTo>
                      <a:pt x="571" y="212"/>
                    </a:lnTo>
                    <a:lnTo>
                      <a:pt x="579" y="208"/>
                    </a:lnTo>
                    <a:lnTo>
                      <a:pt x="585" y="224"/>
                    </a:lnTo>
                    <a:lnTo>
                      <a:pt x="595" y="220"/>
                    </a:lnTo>
                    <a:lnTo>
                      <a:pt x="583" y="200"/>
                    </a:lnTo>
                    <a:lnTo>
                      <a:pt x="599" y="200"/>
                    </a:lnTo>
                    <a:lnTo>
                      <a:pt x="583" y="184"/>
                    </a:lnTo>
                    <a:lnTo>
                      <a:pt x="595" y="176"/>
                    </a:lnTo>
                    <a:lnTo>
                      <a:pt x="611" y="184"/>
                    </a:lnTo>
                    <a:lnTo>
                      <a:pt x="623" y="184"/>
                    </a:lnTo>
                    <a:lnTo>
                      <a:pt x="611" y="172"/>
                    </a:lnTo>
                    <a:lnTo>
                      <a:pt x="597" y="164"/>
                    </a:lnTo>
                    <a:lnTo>
                      <a:pt x="589" y="172"/>
                    </a:lnTo>
                    <a:lnTo>
                      <a:pt x="575" y="176"/>
                    </a:lnTo>
                    <a:lnTo>
                      <a:pt x="575" y="158"/>
                    </a:lnTo>
                    <a:lnTo>
                      <a:pt x="593" y="144"/>
                    </a:lnTo>
                    <a:lnTo>
                      <a:pt x="607" y="140"/>
                    </a:lnTo>
                    <a:lnTo>
                      <a:pt x="613" y="138"/>
                    </a:lnTo>
                    <a:lnTo>
                      <a:pt x="619" y="146"/>
                    </a:lnTo>
                    <a:lnTo>
                      <a:pt x="631" y="154"/>
                    </a:lnTo>
                    <a:lnTo>
                      <a:pt x="633" y="144"/>
                    </a:lnTo>
                    <a:lnTo>
                      <a:pt x="613" y="128"/>
                    </a:lnTo>
                    <a:lnTo>
                      <a:pt x="609" y="112"/>
                    </a:lnTo>
                    <a:lnTo>
                      <a:pt x="597" y="102"/>
                    </a:lnTo>
                    <a:lnTo>
                      <a:pt x="583" y="96"/>
                    </a:lnTo>
                    <a:lnTo>
                      <a:pt x="567" y="84"/>
                    </a:lnTo>
                    <a:lnTo>
                      <a:pt x="581" y="74"/>
                    </a:lnTo>
                    <a:lnTo>
                      <a:pt x="599" y="70"/>
                    </a:lnTo>
                    <a:lnTo>
                      <a:pt x="625" y="68"/>
                    </a:lnTo>
                    <a:lnTo>
                      <a:pt x="643" y="76"/>
                    </a:lnTo>
                    <a:lnTo>
                      <a:pt x="645" y="78"/>
                    </a:lnTo>
                    <a:lnTo>
                      <a:pt x="649" y="80"/>
                    </a:lnTo>
                    <a:lnTo>
                      <a:pt x="653" y="82"/>
                    </a:lnTo>
                    <a:lnTo>
                      <a:pt x="659" y="80"/>
                    </a:lnTo>
                    <a:lnTo>
                      <a:pt x="665" y="78"/>
                    </a:lnTo>
                    <a:lnTo>
                      <a:pt x="675" y="74"/>
                    </a:lnTo>
                    <a:lnTo>
                      <a:pt x="687" y="76"/>
                    </a:lnTo>
                    <a:lnTo>
                      <a:pt x="701" y="60"/>
                    </a:lnTo>
                    <a:lnTo>
                      <a:pt x="721" y="52"/>
                    </a:lnTo>
                    <a:lnTo>
                      <a:pt x="735" y="62"/>
                    </a:lnTo>
                    <a:lnTo>
                      <a:pt x="751" y="68"/>
                    </a:lnTo>
                    <a:lnTo>
                      <a:pt x="767" y="66"/>
                    </a:lnTo>
                    <a:lnTo>
                      <a:pt x="755" y="52"/>
                    </a:lnTo>
                    <a:lnTo>
                      <a:pt x="739" y="44"/>
                    </a:lnTo>
                    <a:lnTo>
                      <a:pt x="727" y="40"/>
                    </a:lnTo>
                    <a:lnTo>
                      <a:pt x="731" y="28"/>
                    </a:lnTo>
                    <a:lnTo>
                      <a:pt x="729" y="20"/>
                    </a:lnTo>
                    <a:lnTo>
                      <a:pt x="709" y="30"/>
                    </a:lnTo>
                    <a:lnTo>
                      <a:pt x="699" y="40"/>
                    </a:lnTo>
                    <a:lnTo>
                      <a:pt x="691" y="52"/>
                    </a:lnTo>
                    <a:lnTo>
                      <a:pt x="667" y="48"/>
                    </a:lnTo>
                    <a:lnTo>
                      <a:pt x="671" y="38"/>
                    </a:lnTo>
                    <a:lnTo>
                      <a:pt x="659" y="32"/>
                    </a:lnTo>
                    <a:lnTo>
                      <a:pt x="655" y="42"/>
                    </a:lnTo>
                    <a:lnTo>
                      <a:pt x="635" y="48"/>
                    </a:lnTo>
                    <a:lnTo>
                      <a:pt x="601" y="52"/>
                    </a:lnTo>
                    <a:lnTo>
                      <a:pt x="591" y="40"/>
                    </a:lnTo>
                    <a:lnTo>
                      <a:pt x="593" y="24"/>
                    </a:lnTo>
                    <a:lnTo>
                      <a:pt x="605" y="22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70" name="Freeform 139">
                <a:extLst>
                  <a:ext uri="{FF2B5EF4-FFF2-40B4-BE49-F238E27FC236}">
                    <a16:creationId xmlns:a16="http://schemas.microsoft.com/office/drawing/2014/main" id="{89CE2B98-44CB-4CB9-0677-65E85972A325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999492" y="3202219"/>
                <a:ext cx="58994" cy="39526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4" y="12"/>
                  </a:cxn>
                  <a:cxn ang="0">
                    <a:pos x="40" y="16"/>
                  </a:cxn>
                  <a:cxn ang="0">
                    <a:pos x="46" y="20"/>
                  </a:cxn>
                  <a:cxn ang="0">
                    <a:pos x="50" y="20"/>
                  </a:cxn>
                  <a:cxn ang="0">
                    <a:pos x="52" y="22"/>
                  </a:cxn>
                  <a:cxn ang="0">
                    <a:pos x="54" y="24"/>
                  </a:cxn>
                  <a:cxn ang="0">
                    <a:pos x="58" y="26"/>
                  </a:cxn>
                  <a:cxn ang="0">
                    <a:pos x="58" y="36"/>
                  </a:cxn>
                  <a:cxn ang="0">
                    <a:pos x="46" y="40"/>
                  </a:cxn>
                  <a:cxn ang="0">
                    <a:pos x="44" y="32"/>
                  </a:cxn>
                  <a:cxn ang="0">
                    <a:pos x="22" y="36"/>
                  </a:cxn>
                  <a:cxn ang="0">
                    <a:pos x="24" y="20"/>
                  </a:cxn>
                  <a:cxn ang="0">
                    <a:pos x="8" y="18"/>
                  </a:cxn>
                  <a:cxn ang="0">
                    <a:pos x="0" y="4"/>
                  </a:cxn>
                  <a:cxn ang="0">
                    <a:pos x="12" y="0"/>
                  </a:cxn>
                </a:cxnLst>
                <a:rect l="0" t="0" r="r" b="b"/>
                <a:pathLst>
                  <a:path w="58" h="40">
                    <a:moveTo>
                      <a:pt x="12" y="0"/>
                    </a:moveTo>
                    <a:lnTo>
                      <a:pt x="34" y="12"/>
                    </a:lnTo>
                    <a:lnTo>
                      <a:pt x="40" y="16"/>
                    </a:lnTo>
                    <a:lnTo>
                      <a:pt x="46" y="20"/>
                    </a:lnTo>
                    <a:lnTo>
                      <a:pt x="50" y="20"/>
                    </a:lnTo>
                    <a:lnTo>
                      <a:pt x="52" y="22"/>
                    </a:lnTo>
                    <a:lnTo>
                      <a:pt x="54" y="24"/>
                    </a:lnTo>
                    <a:lnTo>
                      <a:pt x="58" y="26"/>
                    </a:lnTo>
                    <a:lnTo>
                      <a:pt x="58" y="36"/>
                    </a:lnTo>
                    <a:lnTo>
                      <a:pt x="46" y="40"/>
                    </a:lnTo>
                    <a:lnTo>
                      <a:pt x="44" y="32"/>
                    </a:lnTo>
                    <a:lnTo>
                      <a:pt x="22" y="36"/>
                    </a:lnTo>
                    <a:lnTo>
                      <a:pt x="24" y="20"/>
                    </a:lnTo>
                    <a:lnTo>
                      <a:pt x="8" y="18"/>
                    </a:lnTo>
                    <a:lnTo>
                      <a:pt x="0" y="4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71" name="Freeform 140">
                <a:extLst>
                  <a:ext uri="{FF2B5EF4-FFF2-40B4-BE49-F238E27FC236}">
                    <a16:creationId xmlns:a16="http://schemas.microsoft.com/office/drawing/2014/main" id="{D7B5AB15-3067-9CEB-AA0D-AC06EF6FA59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845904" y="3320799"/>
                <a:ext cx="42720" cy="2174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8" y="8"/>
                  </a:cxn>
                  <a:cxn ang="0">
                    <a:pos x="42" y="14"/>
                  </a:cxn>
                  <a:cxn ang="0">
                    <a:pos x="38" y="22"/>
                  </a:cxn>
                  <a:cxn ang="0">
                    <a:pos x="22" y="20"/>
                  </a:cxn>
                  <a:cxn ang="0">
                    <a:pos x="0" y="18"/>
                  </a:cxn>
                  <a:cxn ang="0">
                    <a:pos x="4" y="6"/>
                  </a:cxn>
                  <a:cxn ang="0">
                    <a:pos x="18" y="0"/>
                  </a:cxn>
                </a:cxnLst>
                <a:rect l="0" t="0" r="r" b="b"/>
                <a:pathLst>
                  <a:path w="42" h="22">
                    <a:moveTo>
                      <a:pt x="18" y="0"/>
                    </a:moveTo>
                    <a:lnTo>
                      <a:pt x="28" y="8"/>
                    </a:lnTo>
                    <a:lnTo>
                      <a:pt x="42" y="14"/>
                    </a:lnTo>
                    <a:lnTo>
                      <a:pt x="38" y="22"/>
                    </a:lnTo>
                    <a:lnTo>
                      <a:pt x="22" y="20"/>
                    </a:lnTo>
                    <a:lnTo>
                      <a:pt x="0" y="18"/>
                    </a:lnTo>
                    <a:lnTo>
                      <a:pt x="4" y="6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72" name="Freeform 141">
                <a:extLst>
                  <a:ext uri="{FF2B5EF4-FFF2-40B4-BE49-F238E27FC236}">
                    <a16:creationId xmlns:a16="http://schemas.microsoft.com/office/drawing/2014/main" id="{CC543000-9929-BE5F-EEBD-275F5D7480E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616030" y="3253604"/>
                <a:ext cx="36617" cy="51384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36" y="4"/>
                  </a:cxn>
                  <a:cxn ang="0">
                    <a:pos x="34" y="16"/>
                  </a:cxn>
                  <a:cxn ang="0">
                    <a:pos x="30" y="34"/>
                  </a:cxn>
                  <a:cxn ang="0">
                    <a:pos x="24" y="46"/>
                  </a:cxn>
                  <a:cxn ang="0">
                    <a:pos x="14" y="52"/>
                  </a:cxn>
                  <a:cxn ang="0">
                    <a:pos x="4" y="44"/>
                  </a:cxn>
                  <a:cxn ang="0">
                    <a:pos x="0" y="30"/>
                  </a:cxn>
                  <a:cxn ang="0">
                    <a:pos x="6" y="22"/>
                  </a:cxn>
                  <a:cxn ang="0">
                    <a:pos x="16" y="28"/>
                  </a:cxn>
                  <a:cxn ang="0">
                    <a:pos x="22" y="20"/>
                  </a:cxn>
                  <a:cxn ang="0">
                    <a:pos x="18" y="8"/>
                  </a:cxn>
                  <a:cxn ang="0">
                    <a:pos x="14" y="0"/>
                  </a:cxn>
                </a:cxnLst>
                <a:rect l="0" t="0" r="r" b="b"/>
                <a:pathLst>
                  <a:path w="36" h="52">
                    <a:moveTo>
                      <a:pt x="14" y="0"/>
                    </a:moveTo>
                    <a:lnTo>
                      <a:pt x="36" y="4"/>
                    </a:lnTo>
                    <a:lnTo>
                      <a:pt x="34" y="16"/>
                    </a:lnTo>
                    <a:lnTo>
                      <a:pt x="30" y="34"/>
                    </a:lnTo>
                    <a:lnTo>
                      <a:pt x="24" y="46"/>
                    </a:lnTo>
                    <a:lnTo>
                      <a:pt x="14" y="52"/>
                    </a:lnTo>
                    <a:lnTo>
                      <a:pt x="4" y="44"/>
                    </a:lnTo>
                    <a:lnTo>
                      <a:pt x="0" y="30"/>
                    </a:lnTo>
                    <a:lnTo>
                      <a:pt x="6" y="22"/>
                    </a:lnTo>
                    <a:lnTo>
                      <a:pt x="16" y="28"/>
                    </a:lnTo>
                    <a:lnTo>
                      <a:pt x="22" y="20"/>
                    </a:lnTo>
                    <a:lnTo>
                      <a:pt x="18" y="8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73" name="Freeform 142">
                <a:extLst>
                  <a:ext uri="{FF2B5EF4-FFF2-40B4-BE49-F238E27FC236}">
                    <a16:creationId xmlns:a16="http://schemas.microsoft.com/office/drawing/2014/main" id="{BE08DA3E-80FA-90A3-47BC-600B183E853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569241" y="3273367"/>
                <a:ext cx="42720" cy="90911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40" y="8"/>
                  </a:cxn>
                  <a:cxn ang="0">
                    <a:pos x="32" y="20"/>
                  </a:cxn>
                  <a:cxn ang="0">
                    <a:pos x="38" y="30"/>
                  </a:cxn>
                  <a:cxn ang="0">
                    <a:pos x="42" y="44"/>
                  </a:cxn>
                  <a:cxn ang="0">
                    <a:pos x="36" y="48"/>
                  </a:cxn>
                  <a:cxn ang="0">
                    <a:pos x="22" y="44"/>
                  </a:cxn>
                  <a:cxn ang="0">
                    <a:pos x="20" y="52"/>
                  </a:cxn>
                  <a:cxn ang="0">
                    <a:pos x="26" y="60"/>
                  </a:cxn>
                  <a:cxn ang="0">
                    <a:pos x="24" y="72"/>
                  </a:cxn>
                  <a:cxn ang="0">
                    <a:pos x="12" y="80"/>
                  </a:cxn>
                  <a:cxn ang="0">
                    <a:pos x="4" y="92"/>
                  </a:cxn>
                  <a:cxn ang="0">
                    <a:pos x="0" y="80"/>
                  </a:cxn>
                  <a:cxn ang="0">
                    <a:pos x="4" y="52"/>
                  </a:cxn>
                  <a:cxn ang="0">
                    <a:pos x="16" y="40"/>
                  </a:cxn>
                  <a:cxn ang="0">
                    <a:pos x="16" y="24"/>
                  </a:cxn>
                  <a:cxn ang="0">
                    <a:pos x="24" y="8"/>
                  </a:cxn>
                  <a:cxn ang="0">
                    <a:pos x="36" y="0"/>
                  </a:cxn>
                </a:cxnLst>
                <a:rect l="0" t="0" r="r" b="b"/>
                <a:pathLst>
                  <a:path w="42" h="92">
                    <a:moveTo>
                      <a:pt x="36" y="0"/>
                    </a:moveTo>
                    <a:lnTo>
                      <a:pt x="40" y="8"/>
                    </a:lnTo>
                    <a:lnTo>
                      <a:pt x="32" y="20"/>
                    </a:lnTo>
                    <a:lnTo>
                      <a:pt x="38" y="30"/>
                    </a:lnTo>
                    <a:lnTo>
                      <a:pt x="42" y="44"/>
                    </a:lnTo>
                    <a:lnTo>
                      <a:pt x="36" y="48"/>
                    </a:lnTo>
                    <a:lnTo>
                      <a:pt x="22" y="44"/>
                    </a:lnTo>
                    <a:lnTo>
                      <a:pt x="20" y="52"/>
                    </a:lnTo>
                    <a:lnTo>
                      <a:pt x="26" y="60"/>
                    </a:lnTo>
                    <a:lnTo>
                      <a:pt x="24" y="72"/>
                    </a:lnTo>
                    <a:lnTo>
                      <a:pt x="12" y="80"/>
                    </a:lnTo>
                    <a:lnTo>
                      <a:pt x="4" y="92"/>
                    </a:lnTo>
                    <a:lnTo>
                      <a:pt x="0" y="80"/>
                    </a:lnTo>
                    <a:lnTo>
                      <a:pt x="4" y="52"/>
                    </a:lnTo>
                    <a:lnTo>
                      <a:pt x="16" y="40"/>
                    </a:lnTo>
                    <a:lnTo>
                      <a:pt x="16" y="24"/>
                    </a:lnTo>
                    <a:lnTo>
                      <a:pt x="24" y="8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</p:grpSp>
        <p:sp>
          <p:nvSpPr>
            <p:cNvPr id="15" name="OPPLAND">
              <a:extLst>
                <a:ext uri="{FF2B5EF4-FFF2-40B4-BE49-F238E27FC236}">
                  <a16:creationId xmlns:a16="http://schemas.microsoft.com/office/drawing/2014/main" id="{90B3F89F-0F68-15A2-A953-55B3206C64E9}"/>
                </a:ext>
              </a:extLst>
            </p:cNvPr>
            <p:cNvSpPr>
              <a:spLocks/>
            </p:cNvSpPr>
            <p:nvPr/>
          </p:nvSpPr>
          <p:spPr bwMode="gray">
            <a:xfrm>
              <a:off x="3632201" y="5147468"/>
              <a:ext cx="574675" cy="773113"/>
            </a:xfrm>
            <a:custGeom>
              <a:avLst/>
              <a:gdLst/>
              <a:ahLst/>
              <a:cxnLst>
                <a:cxn ang="0">
                  <a:pos x="386" y="70"/>
                </a:cxn>
                <a:cxn ang="0">
                  <a:pos x="410" y="122"/>
                </a:cxn>
                <a:cxn ang="0">
                  <a:pos x="408" y="186"/>
                </a:cxn>
                <a:cxn ang="0">
                  <a:pos x="442" y="194"/>
                </a:cxn>
                <a:cxn ang="0">
                  <a:pos x="464" y="246"/>
                </a:cxn>
                <a:cxn ang="0">
                  <a:pos x="508" y="248"/>
                </a:cxn>
                <a:cxn ang="0">
                  <a:pos x="544" y="406"/>
                </a:cxn>
                <a:cxn ang="0">
                  <a:pos x="510" y="446"/>
                </a:cxn>
                <a:cxn ang="0">
                  <a:pos x="474" y="486"/>
                </a:cxn>
                <a:cxn ang="0">
                  <a:pos x="504" y="566"/>
                </a:cxn>
                <a:cxn ang="0">
                  <a:pos x="570" y="650"/>
                </a:cxn>
                <a:cxn ang="0">
                  <a:pos x="514" y="662"/>
                </a:cxn>
                <a:cxn ang="0">
                  <a:pos x="498" y="682"/>
                </a:cxn>
                <a:cxn ang="0">
                  <a:pos x="526" y="724"/>
                </a:cxn>
                <a:cxn ang="0">
                  <a:pos x="498" y="780"/>
                </a:cxn>
                <a:cxn ang="0">
                  <a:pos x="446" y="756"/>
                </a:cxn>
                <a:cxn ang="0">
                  <a:pos x="416" y="700"/>
                </a:cxn>
                <a:cxn ang="0">
                  <a:pos x="380" y="610"/>
                </a:cxn>
                <a:cxn ang="0">
                  <a:pos x="350" y="664"/>
                </a:cxn>
                <a:cxn ang="0">
                  <a:pos x="290" y="624"/>
                </a:cxn>
                <a:cxn ang="0">
                  <a:pos x="280" y="580"/>
                </a:cxn>
                <a:cxn ang="0">
                  <a:pos x="212" y="504"/>
                </a:cxn>
                <a:cxn ang="0">
                  <a:pos x="166" y="468"/>
                </a:cxn>
                <a:cxn ang="0">
                  <a:pos x="110" y="422"/>
                </a:cxn>
                <a:cxn ang="0">
                  <a:pos x="86" y="390"/>
                </a:cxn>
                <a:cxn ang="0">
                  <a:pos x="106" y="358"/>
                </a:cxn>
                <a:cxn ang="0">
                  <a:pos x="106" y="330"/>
                </a:cxn>
                <a:cxn ang="0">
                  <a:pos x="134" y="314"/>
                </a:cxn>
                <a:cxn ang="0">
                  <a:pos x="126" y="286"/>
                </a:cxn>
                <a:cxn ang="0">
                  <a:pos x="110" y="274"/>
                </a:cxn>
                <a:cxn ang="0">
                  <a:pos x="78" y="242"/>
                </a:cxn>
                <a:cxn ang="0">
                  <a:pos x="70" y="206"/>
                </a:cxn>
                <a:cxn ang="0">
                  <a:pos x="30" y="200"/>
                </a:cxn>
                <a:cxn ang="0">
                  <a:pos x="10" y="140"/>
                </a:cxn>
                <a:cxn ang="0">
                  <a:pos x="0" y="96"/>
                </a:cxn>
                <a:cxn ang="0">
                  <a:pos x="38" y="90"/>
                </a:cxn>
                <a:cxn ang="0">
                  <a:pos x="48" y="70"/>
                </a:cxn>
                <a:cxn ang="0">
                  <a:pos x="90" y="62"/>
                </a:cxn>
                <a:cxn ang="0">
                  <a:pos x="130" y="30"/>
                </a:cxn>
                <a:cxn ang="0">
                  <a:pos x="208" y="2"/>
                </a:cxn>
                <a:cxn ang="0">
                  <a:pos x="266" y="18"/>
                </a:cxn>
                <a:cxn ang="0">
                  <a:pos x="298" y="22"/>
                </a:cxn>
                <a:cxn ang="0">
                  <a:pos x="344" y="38"/>
                </a:cxn>
                <a:cxn ang="0">
                  <a:pos x="382" y="56"/>
                </a:cxn>
              </a:cxnLst>
              <a:rect l="0" t="0" r="r" b="b"/>
              <a:pathLst>
                <a:path w="570" h="780">
                  <a:moveTo>
                    <a:pt x="382" y="56"/>
                  </a:moveTo>
                  <a:lnTo>
                    <a:pt x="386" y="70"/>
                  </a:lnTo>
                  <a:lnTo>
                    <a:pt x="366" y="88"/>
                  </a:lnTo>
                  <a:lnTo>
                    <a:pt x="410" y="122"/>
                  </a:lnTo>
                  <a:lnTo>
                    <a:pt x="394" y="172"/>
                  </a:lnTo>
                  <a:lnTo>
                    <a:pt x="408" y="186"/>
                  </a:lnTo>
                  <a:lnTo>
                    <a:pt x="428" y="178"/>
                  </a:lnTo>
                  <a:lnTo>
                    <a:pt x="442" y="194"/>
                  </a:lnTo>
                  <a:lnTo>
                    <a:pt x="434" y="240"/>
                  </a:lnTo>
                  <a:lnTo>
                    <a:pt x="464" y="246"/>
                  </a:lnTo>
                  <a:lnTo>
                    <a:pt x="476" y="262"/>
                  </a:lnTo>
                  <a:lnTo>
                    <a:pt x="508" y="248"/>
                  </a:lnTo>
                  <a:lnTo>
                    <a:pt x="518" y="342"/>
                  </a:lnTo>
                  <a:lnTo>
                    <a:pt x="544" y="406"/>
                  </a:lnTo>
                  <a:lnTo>
                    <a:pt x="524" y="414"/>
                  </a:lnTo>
                  <a:lnTo>
                    <a:pt x="510" y="446"/>
                  </a:lnTo>
                  <a:lnTo>
                    <a:pt x="484" y="446"/>
                  </a:lnTo>
                  <a:lnTo>
                    <a:pt x="474" y="486"/>
                  </a:lnTo>
                  <a:lnTo>
                    <a:pt x="506" y="536"/>
                  </a:lnTo>
                  <a:lnTo>
                    <a:pt x="504" y="566"/>
                  </a:lnTo>
                  <a:lnTo>
                    <a:pt x="566" y="618"/>
                  </a:lnTo>
                  <a:lnTo>
                    <a:pt x="570" y="650"/>
                  </a:lnTo>
                  <a:lnTo>
                    <a:pt x="536" y="674"/>
                  </a:lnTo>
                  <a:lnTo>
                    <a:pt x="514" y="662"/>
                  </a:lnTo>
                  <a:lnTo>
                    <a:pt x="498" y="668"/>
                  </a:lnTo>
                  <a:lnTo>
                    <a:pt x="498" y="682"/>
                  </a:lnTo>
                  <a:lnTo>
                    <a:pt x="528" y="698"/>
                  </a:lnTo>
                  <a:lnTo>
                    <a:pt x="526" y="724"/>
                  </a:lnTo>
                  <a:lnTo>
                    <a:pt x="502" y="750"/>
                  </a:lnTo>
                  <a:lnTo>
                    <a:pt x="498" y="780"/>
                  </a:lnTo>
                  <a:lnTo>
                    <a:pt x="474" y="780"/>
                  </a:lnTo>
                  <a:lnTo>
                    <a:pt x="446" y="756"/>
                  </a:lnTo>
                  <a:lnTo>
                    <a:pt x="432" y="756"/>
                  </a:lnTo>
                  <a:lnTo>
                    <a:pt x="416" y="700"/>
                  </a:lnTo>
                  <a:lnTo>
                    <a:pt x="410" y="646"/>
                  </a:lnTo>
                  <a:lnTo>
                    <a:pt x="380" y="610"/>
                  </a:lnTo>
                  <a:lnTo>
                    <a:pt x="354" y="624"/>
                  </a:lnTo>
                  <a:lnTo>
                    <a:pt x="350" y="664"/>
                  </a:lnTo>
                  <a:lnTo>
                    <a:pt x="318" y="632"/>
                  </a:lnTo>
                  <a:lnTo>
                    <a:pt x="290" y="624"/>
                  </a:lnTo>
                  <a:lnTo>
                    <a:pt x="294" y="602"/>
                  </a:lnTo>
                  <a:lnTo>
                    <a:pt x="280" y="580"/>
                  </a:lnTo>
                  <a:lnTo>
                    <a:pt x="278" y="556"/>
                  </a:lnTo>
                  <a:lnTo>
                    <a:pt x="212" y="504"/>
                  </a:lnTo>
                  <a:lnTo>
                    <a:pt x="190" y="504"/>
                  </a:lnTo>
                  <a:lnTo>
                    <a:pt x="166" y="468"/>
                  </a:lnTo>
                  <a:lnTo>
                    <a:pt x="142" y="458"/>
                  </a:lnTo>
                  <a:lnTo>
                    <a:pt x="110" y="422"/>
                  </a:lnTo>
                  <a:lnTo>
                    <a:pt x="106" y="428"/>
                  </a:lnTo>
                  <a:lnTo>
                    <a:pt x="86" y="390"/>
                  </a:lnTo>
                  <a:lnTo>
                    <a:pt x="86" y="374"/>
                  </a:lnTo>
                  <a:lnTo>
                    <a:pt x="106" y="358"/>
                  </a:lnTo>
                  <a:lnTo>
                    <a:pt x="118" y="352"/>
                  </a:lnTo>
                  <a:lnTo>
                    <a:pt x="106" y="330"/>
                  </a:lnTo>
                  <a:lnTo>
                    <a:pt x="106" y="314"/>
                  </a:lnTo>
                  <a:lnTo>
                    <a:pt x="134" y="314"/>
                  </a:lnTo>
                  <a:lnTo>
                    <a:pt x="142" y="306"/>
                  </a:lnTo>
                  <a:lnTo>
                    <a:pt x="126" y="286"/>
                  </a:lnTo>
                  <a:lnTo>
                    <a:pt x="124" y="274"/>
                  </a:lnTo>
                  <a:lnTo>
                    <a:pt x="110" y="274"/>
                  </a:lnTo>
                  <a:lnTo>
                    <a:pt x="86" y="266"/>
                  </a:lnTo>
                  <a:lnTo>
                    <a:pt x="78" y="242"/>
                  </a:lnTo>
                  <a:lnTo>
                    <a:pt x="78" y="224"/>
                  </a:lnTo>
                  <a:lnTo>
                    <a:pt x="70" y="206"/>
                  </a:lnTo>
                  <a:lnTo>
                    <a:pt x="54" y="198"/>
                  </a:lnTo>
                  <a:lnTo>
                    <a:pt x="30" y="200"/>
                  </a:lnTo>
                  <a:lnTo>
                    <a:pt x="18" y="190"/>
                  </a:lnTo>
                  <a:lnTo>
                    <a:pt x="10" y="140"/>
                  </a:lnTo>
                  <a:lnTo>
                    <a:pt x="12" y="126"/>
                  </a:lnTo>
                  <a:lnTo>
                    <a:pt x="0" y="96"/>
                  </a:lnTo>
                  <a:lnTo>
                    <a:pt x="24" y="78"/>
                  </a:lnTo>
                  <a:lnTo>
                    <a:pt x="38" y="90"/>
                  </a:lnTo>
                  <a:lnTo>
                    <a:pt x="50" y="86"/>
                  </a:lnTo>
                  <a:lnTo>
                    <a:pt x="48" y="70"/>
                  </a:lnTo>
                  <a:lnTo>
                    <a:pt x="68" y="58"/>
                  </a:lnTo>
                  <a:lnTo>
                    <a:pt x="90" y="62"/>
                  </a:lnTo>
                  <a:lnTo>
                    <a:pt x="106" y="60"/>
                  </a:lnTo>
                  <a:lnTo>
                    <a:pt x="130" y="30"/>
                  </a:lnTo>
                  <a:lnTo>
                    <a:pt x="142" y="10"/>
                  </a:lnTo>
                  <a:lnTo>
                    <a:pt x="208" y="2"/>
                  </a:lnTo>
                  <a:lnTo>
                    <a:pt x="248" y="0"/>
                  </a:lnTo>
                  <a:lnTo>
                    <a:pt x="266" y="18"/>
                  </a:lnTo>
                  <a:lnTo>
                    <a:pt x="290" y="10"/>
                  </a:lnTo>
                  <a:lnTo>
                    <a:pt x="298" y="22"/>
                  </a:lnTo>
                  <a:lnTo>
                    <a:pt x="322" y="28"/>
                  </a:lnTo>
                  <a:lnTo>
                    <a:pt x="344" y="38"/>
                  </a:lnTo>
                  <a:lnTo>
                    <a:pt x="358" y="62"/>
                  </a:lnTo>
                  <a:lnTo>
                    <a:pt x="382" y="56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sp>
          <p:nvSpPr>
            <p:cNvPr id="16" name="HEDMARK">
              <a:extLst>
                <a:ext uri="{FF2B5EF4-FFF2-40B4-BE49-F238E27FC236}">
                  <a16:creationId xmlns:a16="http://schemas.microsoft.com/office/drawing/2014/main" id="{6CA1A91B-D150-CEFA-D6BA-E7D04CAA6FE0}"/>
                </a:ext>
              </a:extLst>
            </p:cNvPr>
            <p:cNvSpPr>
              <a:spLocks/>
            </p:cNvSpPr>
            <p:nvPr/>
          </p:nvSpPr>
          <p:spPr bwMode="gray">
            <a:xfrm>
              <a:off x="4000501" y="5073650"/>
              <a:ext cx="500063" cy="946150"/>
            </a:xfrm>
            <a:custGeom>
              <a:avLst/>
              <a:gdLst/>
              <a:ahLst/>
              <a:cxnLst>
                <a:cxn ang="0">
                  <a:pos x="424" y="152"/>
                </a:cxn>
                <a:cxn ang="0">
                  <a:pos x="424" y="394"/>
                </a:cxn>
                <a:cxn ang="0">
                  <a:pos x="496" y="464"/>
                </a:cxn>
                <a:cxn ang="0">
                  <a:pos x="462" y="536"/>
                </a:cxn>
                <a:cxn ang="0">
                  <a:pos x="422" y="562"/>
                </a:cxn>
                <a:cxn ang="0">
                  <a:pos x="408" y="620"/>
                </a:cxn>
                <a:cxn ang="0">
                  <a:pos x="432" y="698"/>
                </a:cxn>
                <a:cxn ang="0">
                  <a:pos x="450" y="760"/>
                </a:cxn>
                <a:cxn ang="0">
                  <a:pos x="416" y="820"/>
                </a:cxn>
                <a:cxn ang="0">
                  <a:pos x="398" y="926"/>
                </a:cxn>
                <a:cxn ang="0">
                  <a:pos x="328" y="946"/>
                </a:cxn>
                <a:cxn ang="0">
                  <a:pos x="302" y="936"/>
                </a:cxn>
                <a:cxn ang="0">
                  <a:pos x="290" y="878"/>
                </a:cxn>
                <a:cxn ang="0">
                  <a:pos x="250" y="808"/>
                </a:cxn>
                <a:cxn ang="0">
                  <a:pos x="204" y="724"/>
                </a:cxn>
                <a:cxn ang="0">
                  <a:pos x="138" y="640"/>
                </a:cxn>
                <a:cxn ang="0">
                  <a:pos x="108" y="560"/>
                </a:cxn>
                <a:cxn ang="0">
                  <a:pos x="144" y="520"/>
                </a:cxn>
                <a:cxn ang="0">
                  <a:pos x="178" y="480"/>
                </a:cxn>
                <a:cxn ang="0">
                  <a:pos x="142" y="322"/>
                </a:cxn>
                <a:cxn ang="0">
                  <a:pos x="98" y="320"/>
                </a:cxn>
                <a:cxn ang="0">
                  <a:pos x="76" y="268"/>
                </a:cxn>
                <a:cxn ang="0">
                  <a:pos x="42" y="260"/>
                </a:cxn>
                <a:cxn ang="0">
                  <a:pos x="44" y="196"/>
                </a:cxn>
                <a:cxn ang="0">
                  <a:pos x="20" y="144"/>
                </a:cxn>
                <a:cxn ang="0">
                  <a:pos x="40" y="118"/>
                </a:cxn>
                <a:cxn ang="0">
                  <a:pos x="52" y="102"/>
                </a:cxn>
                <a:cxn ang="0">
                  <a:pos x="76" y="84"/>
                </a:cxn>
                <a:cxn ang="0">
                  <a:pos x="88" y="28"/>
                </a:cxn>
                <a:cxn ang="0">
                  <a:pos x="96" y="2"/>
                </a:cxn>
                <a:cxn ang="0">
                  <a:pos x="154" y="8"/>
                </a:cxn>
                <a:cxn ang="0">
                  <a:pos x="188" y="16"/>
                </a:cxn>
                <a:cxn ang="0">
                  <a:pos x="220" y="12"/>
                </a:cxn>
                <a:cxn ang="0">
                  <a:pos x="250" y="26"/>
                </a:cxn>
                <a:cxn ang="0">
                  <a:pos x="296" y="90"/>
                </a:cxn>
                <a:cxn ang="0">
                  <a:pos x="328" y="118"/>
                </a:cxn>
                <a:cxn ang="0">
                  <a:pos x="372" y="120"/>
                </a:cxn>
                <a:cxn ang="0">
                  <a:pos x="416" y="132"/>
                </a:cxn>
              </a:cxnLst>
              <a:rect l="0" t="0" r="r" b="b"/>
              <a:pathLst>
                <a:path w="496" h="954">
                  <a:moveTo>
                    <a:pt x="416" y="132"/>
                  </a:moveTo>
                  <a:lnTo>
                    <a:pt x="424" y="152"/>
                  </a:lnTo>
                  <a:lnTo>
                    <a:pt x="384" y="338"/>
                  </a:lnTo>
                  <a:lnTo>
                    <a:pt x="424" y="394"/>
                  </a:lnTo>
                  <a:lnTo>
                    <a:pt x="446" y="392"/>
                  </a:lnTo>
                  <a:lnTo>
                    <a:pt x="496" y="464"/>
                  </a:lnTo>
                  <a:lnTo>
                    <a:pt x="484" y="520"/>
                  </a:lnTo>
                  <a:lnTo>
                    <a:pt x="462" y="536"/>
                  </a:lnTo>
                  <a:lnTo>
                    <a:pt x="460" y="564"/>
                  </a:lnTo>
                  <a:lnTo>
                    <a:pt x="422" y="562"/>
                  </a:lnTo>
                  <a:lnTo>
                    <a:pt x="386" y="574"/>
                  </a:lnTo>
                  <a:lnTo>
                    <a:pt x="408" y="620"/>
                  </a:lnTo>
                  <a:lnTo>
                    <a:pt x="408" y="662"/>
                  </a:lnTo>
                  <a:lnTo>
                    <a:pt x="432" y="698"/>
                  </a:lnTo>
                  <a:lnTo>
                    <a:pt x="432" y="726"/>
                  </a:lnTo>
                  <a:lnTo>
                    <a:pt x="450" y="760"/>
                  </a:lnTo>
                  <a:lnTo>
                    <a:pt x="442" y="784"/>
                  </a:lnTo>
                  <a:lnTo>
                    <a:pt x="416" y="820"/>
                  </a:lnTo>
                  <a:lnTo>
                    <a:pt x="420" y="890"/>
                  </a:lnTo>
                  <a:lnTo>
                    <a:pt x="398" y="926"/>
                  </a:lnTo>
                  <a:lnTo>
                    <a:pt x="358" y="952"/>
                  </a:lnTo>
                  <a:lnTo>
                    <a:pt x="328" y="946"/>
                  </a:lnTo>
                  <a:lnTo>
                    <a:pt x="306" y="954"/>
                  </a:lnTo>
                  <a:lnTo>
                    <a:pt x="302" y="936"/>
                  </a:lnTo>
                  <a:lnTo>
                    <a:pt x="314" y="902"/>
                  </a:lnTo>
                  <a:lnTo>
                    <a:pt x="290" y="878"/>
                  </a:lnTo>
                  <a:lnTo>
                    <a:pt x="262" y="840"/>
                  </a:lnTo>
                  <a:lnTo>
                    <a:pt x="250" y="808"/>
                  </a:lnTo>
                  <a:lnTo>
                    <a:pt x="238" y="766"/>
                  </a:lnTo>
                  <a:lnTo>
                    <a:pt x="204" y="724"/>
                  </a:lnTo>
                  <a:lnTo>
                    <a:pt x="200" y="692"/>
                  </a:lnTo>
                  <a:lnTo>
                    <a:pt x="138" y="640"/>
                  </a:lnTo>
                  <a:lnTo>
                    <a:pt x="140" y="610"/>
                  </a:lnTo>
                  <a:lnTo>
                    <a:pt x="108" y="560"/>
                  </a:lnTo>
                  <a:lnTo>
                    <a:pt x="118" y="520"/>
                  </a:lnTo>
                  <a:lnTo>
                    <a:pt x="144" y="520"/>
                  </a:lnTo>
                  <a:lnTo>
                    <a:pt x="158" y="488"/>
                  </a:lnTo>
                  <a:lnTo>
                    <a:pt x="178" y="480"/>
                  </a:lnTo>
                  <a:lnTo>
                    <a:pt x="152" y="416"/>
                  </a:lnTo>
                  <a:lnTo>
                    <a:pt x="142" y="322"/>
                  </a:lnTo>
                  <a:lnTo>
                    <a:pt x="110" y="336"/>
                  </a:lnTo>
                  <a:lnTo>
                    <a:pt x="98" y="320"/>
                  </a:lnTo>
                  <a:lnTo>
                    <a:pt x="68" y="314"/>
                  </a:lnTo>
                  <a:lnTo>
                    <a:pt x="76" y="268"/>
                  </a:lnTo>
                  <a:lnTo>
                    <a:pt x="62" y="252"/>
                  </a:lnTo>
                  <a:lnTo>
                    <a:pt x="42" y="260"/>
                  </a:lnTo>
                  <a:lnTo>
                    <a:pt x="28" y="246"/>
                  </a:lnTo>
                  <a:lnTo>
                    <a:pt x="44" y="196"/>
                  </a:lnTo>
                  <a:lnTo>
                    <a:pt x="0" y="162"/>
                  </a:lnTo>
                  <a:lnTo>
                    <a:pt x="20" y="144"/>
                  </a:lnTo>
                  <a:lnTo>
                    <a:pt x="16" y="130"/>
                  </a:lnTo>
                  <a:lnTo>
                    <a:pt x="40" y="118"/>
                  </a:lnTo>
                  <a:lnTo>
                    <a:pt x="42" y="102"/>
                  </a:lnTo>
                  <a:lnTo>
                    <a:pt x="52" y="102"/>
                  </a:lnTo>
                  <a:lnTo>
                    <a:pt x="64" y="90"/>
                  </a:lnTo>
                  <a:lnTo>
                    <a:pt x="76" y="84"/>
                  </a:lnTo>
                  <a:lnTo>
                    <a:pt x="76" y="34"/>
                  </a:lnTo>
                  <a:lnTo>
                    <a:pt x="88" y="28"/>
                  </a:lnTo>
                  <a:lnTo>
                    <a:pt x="88" y="10"/>
                  </a:lnTo>
                  <a:lnTo>
                    <a:pt x="96" y="2"/>
                  </a:lnTo>
                  <a:lnTo>
                    <a:pt x="128" y="2"/>
                  </a:lnTo>
                  <a:lnTo>
                    <a:pt x="154" y="8"/>
                  </a:lnTo>
                  <a:lnTo>
                    <a:pt x="172" y="6"/>
                  </a:lnTo>
                  <a:lnTo>
                    <a:pt x="188" y="16"/>
                  </a:lnTo>
                  <a:lnTo>
                    <a:pt x="204" y="0"/>
                  </a:lnTo>
                  <a:lnTo>
                    <a:pt x="220" y="12"/>
                  </a:lnTo>
                  <a:lnTo>
                    <a:pt x="242" y="10"/>
                  </a:lnTo>
                  <a:lnTo>
                    <a:pt x="250" y="26"/>
                  </a:lnTo>
                  <a:lnTo>
                    <a:pt x="260" y="60"/>
                  </a:lnTo>
                  <a:lnTo>
                    <a:pt x="296" y="90"/>
                  </a:lnTo>
                  <a:lnTo>
                    <a:pt x="300" y="110"/>
                  </a:lnTo>
                  <a:lnTo>
                    <a:pt x="328" y="118"/>
                  </a:lnTo>
                  <a:lnTo>
                    <a:pt x="348" y="116"/>
                  </a:lnTo>
                  <a:lnTo>
                    <a:pt x="372" y="120"/>
                  </a:lnTo>
                  <a:lnTo>
                    <a:pt x="390" y="138"/>
                  </a:lnTo>
                  <a:lnTo>
                    <a:pt x="416" y="13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sp>
          <p:nvSpPr>
            <p:cNvPr id="17" name="ØSTFOLD">
              <a:extLst>
                <a:ext uri="{FF2B5EF4-FFF2-40B4-BE49-F238E27FC236}">
                  <a16:creationId xmlns:a16="http://schemas.microsoft.com/office/drawing/2014/main" id="{72E1AF92-90F2-1699-77C2-7A56DD603502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8607" y="6057902"/>
              <a:ext cx="228600" cy="282575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26" y="26"/>
                </a:cxn>
                <a:cxn ang="0">
                  <a:pos x="180" y="56"/>
                </a:cxn>
                <a:cxn ang="0">
                  <a:pos x="202" y="154"/>
                </a:cxn>
                <a:cxn ang="0">
                  <a:pos x="192" y="188"/>
                </a:cxn>
                <a:cxn ang="0">
                  <a:pos x="188" y="228"/>
                </a:cxn>
                <a:cxn ang="0">
                  <a:pos x="174" y="240"/>
                </a:cxn>
                <a:cxn ang="0">
                  <a:pos x="166" y="282"/>
                </a:cxn>
                <a:cxn ang="0">
                  <a:pos x="126" y="286"/>
                </a:cxn>
                <a:cxn ang="0">
                  <a:pos x="132" y="254"/>
                </a:cxn>
                <a:cxn ang="0">
                  <a:pos x="124" y="222"/>
                </a:cxn>
                <a:cxn ang="0">
                  <a:pos x="98" y="222"/>
                </a:cxn>
                <a:cxn ang="0">
                  <a:pos x="92" y="208"/>
                </a:cxn>
                <a:cxn ang="0">
                  <a:pos x="92" y="194"/>
                </a:cxn>
                <a:cxn ang="0">
                  <a:pos x="70" y="208"/>
                </a:cxn>
                <a:cxn ang="0">
                  <a:pos x="58" y="186"/>
                </a:cxn>
                <a:cxn ang="0">
                  <a:pos x="30" y="190"/>
                </a:cxn>
                <a:cxn ang="0">
                  <a:pos x="24" y="164"/>
                </a:cxn>
                <a:cxn ang="0">
                  <a:pos x="24" y="142"/>
                </a:cxn>
                <a:cxn ang="0">
                  <a:pos x="14" y="130"/>
                </a:cxn>
                <a:cxn ang="0">
                  <a:pos x="14" y="110"/>
                </a:cxn>
                <a:cxn ang="0">
                  <a:pos x="2" y="100"/>
                </a:cxn>
                <a:cxn ang="0">
                  <a:pos x="0" y="78"/>
                </a:cxn>
                <a:cxn ang="0">
                  <a:pos x="24" y="84"/>
                </a:cxn>
                <a:cxn ang="0">
                  <a:pos x="28" y="60"/>
                </a:cxn>
                <a:cxn ang="0">
                  <a:pos x="50" y="46"/>
                </a:cxn>
                <a:cxn ang="0">
                  <a:pos x="78" y="14"/>
                </a:cxn>
                <a:cxn ang="0">
                  <a:pos x="112" y="22"/>
                </a:cxn>
                <a:cxn ang="0">
                  <a:pos x="110" y="0"/>
                </a:cxn>
                <a:cxn ang="0">
                  <a:pos x="128" y="0"/>
                </a:cxn>
                <a:cxn ang="0">
                  <a:pos x="138" y="28"/>
                </a:cxn>
                <a:cxn ang="0">
                  <a:pos x="152" y="48"/>
                </a:cxn>
                <a:cxn ang="0">
                  <a:pos x="188" y="24"/>
                </a:cxn>
                <a:cxn ang="0">
                  <a:pos x="188" y="4"/>
                </a:cxn>
                <a:cxn ang="0">
                  <a:pos x="222" y="0"/>
                </a:cxn>
              </a:cxnLst>
              <a:rect l="0" t="0" r="r" b="b"/>
              <a:pathLst>
                <a:path w="226" h="286">
                  <a:moveTo>
                    <a:pt x="222" y="0"/>
                  </a:moveTo>
                  <a:lnTo>
                    <a:pt x="226" y="26"/>
                  </a:lnTo>
                  <a:lnTo>
                    <a:pt x="180" y="56"/>
                  </a:lnTo>
                  <a:lnTo>
                    <a:pt x="202" y="154"/>
                  </a:lnTo>
                  <a:lnTo>
                    <a:pt x="192" y="188"/>
                  </a:lnTo>
                  <a:lnTo>
                    <a:pt x="188" y="228"/>
                  </a:lnTo>
                  <a:lnTo>
                    <a:pt x="174" y="240"/>
                  </a:lnTo>
                  <a:lnTo>
                    <a:pt x="166" y="282"/>
                  </a:lnTo>
                  <a:lnTo>
                    <a:pt x="126" y="286"/>
                  </a:lnTo>
                  <a:lnTo>
                    <a:pt x="132" y="254"/>
                  </a:lnTo>
                  <a:lnTo>
                    <a:pt x="124" y="222"/>
                  </a:lnTo>
                  <a:lnTo>
                    <a:pt x="98" y="222"/>
                  </a:lnTo>
                  <a:lnTo>
                    <a:pt x="92" y="208"/>
                  </a:lnTo>
                  <a:lnTo>
                    <a:pt x="92" y="194"/>
                  </a:lnTo>
                  <a:lnTo>
                    <a:pt x="70" y="208"/>
                  </a:lnTo>
                  <a:lnTo>
                    <a:pt x="58" y="186"/>
                  </a:lnTo>
                  <a:lnTo>
                    <a:pt x="30" y="190"/>
                  </a:lnTo>
                  <a:lnTo>
                    <a:pt x="24" y="164"/>
                  </a:lnTo>
                  <a:lnTo>
                    <a:pt x="24" y="142"/>
                  </a:lnTo>
                  <a:lnTo>
                    <a:pt x="14" y="130"/>
                  </a:lnTo>
                  <a:lnTo>
                    <a:pt x="14" y="110"/>
                  </a:lnTo>
                  <a:lnTo>
                    <a:pt x="2" y="100"/>
                  </a:lnTo>
                  <a:lnTo>
                    <a:pt x="0" y="78"/>
                  </a:lnTo>
                  <a:lnTo>
                    <a:pt x="24" y="84"/>
                  </a:lnTo>
                  <a:lnTo>
                    <a:pt x="28" y="60"/>
                  </a:lnTo>
                  <a:lnTo>
                    <a:pt x="50" y="46"/>
                  </a:lnTo>
                  <a:lnTo>
                    <a:pt x="78" y="14"/>
                  </a:lnTo>
                  <a:lnTo>
                    <a:pt x="112" y="22"/>
                  </a:lnTo>
                  <a:lnTo>
                    <a:pt x="110" y="0"/>
                  </a:lnTo>
                  <a:lnTo>
                    <a:pt x="128" y="0"/>
                  </a:lnTo>
                  <a:lnTo>
                    <a:pt x="138" y="28"/>
                  </a:lnTo>
                  <a:lnTo>
                    <a:pt x="152" y="48"/>
                  </a:lnTo>
                  <a:lnTo>
                    <a:pt x="188" y="24"/>
                  </a:lnTo>
                  <a:lnTo>
                    <a:pt x="188" y="4"/>
                  </a:lnTo>
                  <a:lnTo>
                    <a:pt x="222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sp>
          <p:nvSpPr>
            <p:cNvPr id="18" name="VESTFOLD">
              <a:extLst>
                <a:ext uri="{FF2B5EF4-FFF2-40B4-BE49-F238E27FC236}">
                  <a16:creationId xmlns:a16="http://schemas.microsoft.com/office/drawing/2014/main" id="{9F1BBEE6-A19E-A4CB-7866-A5C355ED636E}"/>
                </a:ext>
              </a:extLst>
            </p:cNvPr>
            <p:cNvSpPr>
              <a:spLocks/>
            </p:cNvSpPr>
            <p:nvPr/>
          </p:nvSpPr>
          <p:spPr bwMode="gray">
            <a:xfrm>
              <a:off x="3935413" y="6061077"/>
              <a:ext cx="128588" cy="244475"/>
            </a:xfrm>
            <a:custGeom>
              <a:avLst/>
              <a:gdLst/>
              <a:ahLst/>
              <a:cxnLst>
                <a:cxn ang="0">
                  <a:pos x="126" y="68"/>
                </a:cxn>
                <a:cxn ang="0">
                  <a:pos x="110" y="62"/>
                </a:cxn>
                <a:cxn ang="0">
                  <a:pos x="98" y="72"/>
                </a:cxn>
                <a:cxn ang="0">
                  <a:pos x="102" y="84"/>
                </a:cxn>
                <a:cxn ang="0">
                  <a:pos x="110" y="92"/>
                </a:cxn>
                <a:cxn ang="0">
                  <a:pos x="128" y="100"/>
                </a:cxn>
                <a:cxn ang="0">
                  <a:pos x="126" y="116"/>
                </a:cxn>
                <a:cxn ang="0">
                  <a:pos x="116" y="124"/>
                </a:cxn>
                <a:cxn ang="0">
                  <a:pos x="108" y="148"/>
                </a:cxn>
                <a:cxn ang="0">
                  <a:pos x="106" y="170"/>
                </a:cxn>
                <a:cxn ang="0">
                  <a:pos x="94" y="188"/>
                </a:cxn>
                <a:cxn ang="0">
                  <a:pos x="78" y="200"/>
                </a:cxn>
                <a:cxn ang="0">
                  <a:pos x="86" y="212"/>
                </a:cxn>
                <a:cxn ang="0">
                  <a:pos x="80" y="230"/>
                </a:cxn>
                <a:cxn ang="0">
                  <a:pos x="60" y="234"/>
                </a:cxn>
                <a:cxn ang="0">
                  <a:pos x="50" y="216"/>
                </a:cxn>
                <a:cxn ang="0">
                  <a:pos x="40" y="228"/>
                </a:cxn>
                <a:cxn ang="0">
                  <a:pos x="42" y="236"/>
                </a:cxn>
                <a:cxn ang="0">
                  <a:pos x="42" y="244"/>
                </a:cxn>
                <a:cxn ang="0">
                  <a:pos x="42" y="246"/>
                </a:cxn>
                <a:cxn ang="0">
                  <a:pos x="40" y="246"/>
                </a:cxn>
                <a:cxn ang="0">
                  <a:pos x="10" y="242"/>
                </a:cxn>
                <a:cxn ang="0">
                  <a:pos x="4" y="226"/>
                </a:cxn>
                <a:cxn ang="0">
                  <a:pos x="10" y="200"/>
                </a:cxn>
                <a:cxn ang="0">
                  <a:pos x="6" y="184"/>
                </a:cxn>
                <a:cxn ang="0">
                  <a:pos x="20" y="168"/>
                </a:cxn>
                <a:cxn ang="0">
                  <a:pos x="18" y="142"/>
                </a:cxn>
                <a:cxn ang="0">
                  <a:pos x="0" y="126"/>
                </a:cxn>
                <a:cxn ang="0">
                  <a:pos x="0" y="94"/>
                </a:cxn>
                <a:cxn ang="0">
                  <a:pos x="12" y="74"/>
                </a:cxn>
                <a:cxn ang="0">
                  <a:pos x="50" y="84"/>
                </a:cxn>
                <a:cxn ang="0">
                  <a:pos x="54" y="70"/>
                </a:cxn>
                <a:cxn ang="0">
                  <a:pos x="38" y="34"/>
                </a:cxn>
                <a:cxn ang="0">
                  <a:pos x="56" y="22"/>
                </a:cxn>
                <a:cxn ang="0">
                  <a:pos x="62" y="26"/>
                </a:cxn>
                <a:cxn ang="0">
                  <a:pos x="76" y="16"/>
                </a:cxn>
                <a:cxn ang="0">
                  <a:pos x="92" y="16"/>
                </a:cxn>
                <a:cxn ang="0">
                  <a:pos x="92" y="0"/>
                </a:cxn>
                <a:cxn ang="0">
                  <a:pos x="108" y="2"/>
                </a:cxn>
                <a:cxn ang="0">
                  <a:pos x="120" y="18"/>
                </a:cxn>
                <a:cxn ang="0">
                  <a:pos x="120" y="44"/>
                </a:cxn>
                <a:cxn ang="0">
                  <a:pos x="126" y="68"/>
                </a:cxn>
              </a:cxnLst>
              <a:rect l="0" t="0" r="r" b="b"/>
              <a:pathLst>
                <a:path w="128" h="246">
                  <a:moveTo>
                    <a:pt x="126" y="68"/>
                  </a:moveTo>
                  <a:lnTo>
                    <a:pt x="110" y="62"/>
                  </a:lnTo>
                  <a:lnTo>
                    <a:pt x="98" y="72"/>
                  </a:lnTo>
                  <a:lnTo>
                    <a:pt x="102" y="84"/>
                  </a:lnTo>
                  <a:lnTo>
                    <a:pt x="110" y="92"/>
                  </a:lnTo>
                  <a:lnTo>
                    <a:pt x="128" y="100"/>
                  </a:lnTo>
                  <a:lnTo>
                    <a:pt x="126" y="116"/>
                  </a:lnTo>
                  <a:lnTo>
                    <a:pt x="116" y="124"/>
                  </a:lnTo>
                  <a:lnTo>
                    <a:pt x="108" y="148"/>
                  </a:lnTo>
                  <a:lnTo>
                    <a:pt x="106" y="170"/>
                  </a:lnTo>
                  <a:lnTo>
                    <a:pt x="94" y="188"/>
                  </a:lnTo>
                  <a:lnTo>
                    <a:pt x="78" y="200"/>
                  </a:lnTo>
                  <a:lnTo>
                    <a:pt x="86" y="212"/>
                  </a:lnTo>
                  <a:lnTo>
                    <a:pt x="80" y="230"/>
                  </a:lnTo>
                  <a:lnTo>
                    <a:pt x="60" y="234"/>
                  </a:lnTo>
                  <a:lnTo>
                    <a:pt x="50" y="216"/>
                  </a:lnTo>
                  <a:lnTo>
                    <a:pt x="40" y="228"/>
                  </a:lnTo>
                  <a:lnTo>
                    <a:pt x="42" y="236"/>
                  </a:lnTo>
                  <a:lnTo>
                    <a:pt x="42" y="244"/>
                  </a:lnTo>
                  <a:lnTo>
                    <a:pt x="42" y="246"/>
                  </a:lnTo>
                  <a:lnTo>
                    <a:pt x="40" y="246"/>
                  </a:lnTo>
                  <a:lnTo>
                    <a:pt x="10" y="242"/>
                  </a:lnTo>
                  <a:lnTo>
                    <a:pt x="4" y="226"/>
                  </a:lnTo>
                  <a:lnTo>
                    <a:pt x="10" y="200"/>
                  </a:lnTo>
                  <a:lnTo>
                    <a:pt x="6" y="184"/>
                  </a:lnTo>
                  <a:lnTo>
                    <a:pt x="20" y="168"/>
                  </a:lnTo>
                  <a:lnTo>
                    <a:pt x="18" y="142"/>
                  </a:lnTo>
                  <a:lnTo>
                    <a:pt x="0" y="126"/>
                  </a:lnTo>
                  <a:lnTo>
                    <a:pt x="0" y="94"/>
                  </a:lnTo>
                  <a:lnTo>
                    <a:pt x="12" y="74"/>
                  </a:lnTo>
                  <a:lnTo>
                    <a:pt x="50" y="84"/>
                  </a:lnTo>
                  <a:lnTo>
                    <a:pt x="54" y="70"/>
                  </a:lnTo>
                  <a:lnTo>
                    <a:pt x="38" y="34"/>
                  </a:lnTo>
                  <a:lnTo>
                    <a:pt x="56" y="22"/>
                  </a:lnTo>
                  <a:lnTo>
                    <a:pt x="62" y="26"/>
                  </a:lnTo>
                  <a:lnTo>
                    <a:pt x="76" y="16"/>
                  </a:lnTo>
                  <a:lnTo>
                    <a:pt x="92" y="16"/>
                  </a:lnTo>
                  <a:lnTo>
                    <a:pt x="92" y="0"/>
                  </a:lnTo>
                  <a:lnTo>
                    <a:pt x="108" y="2"/>
                  </a:lnTo>
                  <a:lnTo>
                    <a:pt x="120" y="18"/>
                  </a:lnTo>
                  <a:lnTo>
                    <a:pt x="120" y="44"/>
                  </a:lnTo>
                  <a:lnTo>
                    <a:pt x="126" y="6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sp>
          <p:nvSpPr>
            <p:cNvPr id="19" name="TELEMARK">
              <a:extLst>
                <a:ext uri="{FF2B5EF4-FFF2-40B4-BE49-F238E27FC236}">
                  <a16:creationId xmlns:a16="http://schemas.microsoft.com/office/drawing/2014/main" id="{BEAA4F19-8BC0-A8C1-91B9-FAE48618FC90}"/>
                </a:ext>
              </a:extLst>
            </p:cNvPr>
            <p:cNvSpPr>
              <a:spLocks/>
            </p:cNvSpPr>
            <p:nvPr/>
          </p:nvSpPr>
          <p:spPr bwMode="gray">
            <a:xfrm>
              <a:off x="3513138" y="5870575"/>
              <a:ext cx="452438" cy="498475"/>
            </a:xfrm>
            <a:custGeom>
              <a:avLst/>
              <a:gdLst/>
              <a:ahLst/>
              <a:cxnLst>
                <a:cxn ang="0">
                  <a:pos x="420" y="400"/>
                </a:cxn>
                <a:cxn ang="0">
                  <a:pos x="398" y="382"/>
                </a:cxn>
                <a:cxn ang="0">
                  <a:pos x="406" y="404"/>
                </a:cxn>
                <a:cxn ang="0">
                  <a:pos x="406" y="432"/>
                </a:cxn>
                <a:cxn ang="0">
                  <a:pos x="380" y="450"/>
                </a:cxn>
                <a:cxn ang="0">
                  <a:pos x="346" y="458"/>
                </a:cxn>
                <a:cxn ang="0">
                  <a:pos x="346" y="476"/>
                </a:cxn>
                <a:cxn ang="0">
                  <a:pos x="356" y="490"/>
                </a:cxn>
                <a:cxn ang="0">
                  <a:pos x="320" y="484"/>
                </a:cxn>
                <a:cxn ang="0">
                  <a:pos x="288" y="416"/>
                </a:cxn>
                <a:cxn ang="0">
                  <a:pos x="248" y="428"/>
                </a:cxn>
                <a:cxn ang="0">
                  <a:pos x="248" y="462"/>
                </a:cxn>
                <a:cxn ang="0">
                  <a:pos x="216" y="434"/>
                </a:cxn>
                <a:cxn ang="0">
                  <a:pos x="168" y="432"/>
                </a:cxn>
                <a:cxn ang="0">
                  <a:pos x="120" y="412"/>
                </a:cxn>
                <a:cxn ang="0">
                  <a:pos x="88" y="344"/>
                </a:cxn>
                <a:cxn ang="0">
                  <a:pos x="82" y="300"/>
                </a:cxn>
                <a:cxn ang="0">
                  <a:pos x="60" y="270"/>
                </a:cxn>
                <a:cxn ang="0">
                  <a:pos x="76" y="248"/>
                </a:cxn>
                <a:cxn ang="0">
                  <a:pos x="66" y="194"/>
                </a:cxn>
                <a:cxn ang="0">
                  <a:pos x="32" y="168"/>
                </a:cxn>
                <a:cxn ang="0">
                  <a:pos x="0" y="142"/>
                </a:cxn>
                <a:cxn ang="0">
                  <a:pos x="8" y="108"/>
                </a:cxn>
                <a:cxn ang="0">
                  <a:pos x="44" y="48"/>
                </a:cxn>
                <a:cxn ang="0">
                  <a:pos x="72" y="24"/>
                </a:cxn>
                <a:cxn ang="0">
                  <a:pos x="126" y="24"/>
                </a:cxn>
                <a:cxn ang="0">
                  <a:pos x="210" y="14"/>
                </a:cxn>
                <a:cxn ang="0">
                  <a:pos x="248" y="20"/>
                </a:cxn>
                <a:cxn ang="0">
                  <a:pos x="314" y="44"/>
                </a:cxn>
                <a:cxn ang="0">
                  <a:pos x="352" y="100"/>
                </a:cxn>
                <a:cxn ang="0">
                  <a:pos x="362" y="144"/>
                </a:cxn>
                <a:cxn ang="0">
                  <a:pos x="370" y="178"/>
                </a:cxn>
                <a:cxn ang="0">
                  <a:pos x="388" y="246"/>
                </a:cxn>
                <a:cxn ang="0">
                  <a:pos x="408" y="282"/>
                </a:cxn>
                <a:cxn ang="0">
                  <a:pos x="428" y="318"/>
                </a:cxn>
                <a:cxn ang="0">
                  <a:pos x="448" y="360"/>
                </a:cxn>
                <a:cxn ang="0">
                  <a:pos x="438" y="392"/>
                </a:cxn>
              </a:cxnLst>
              <a:rect l="0" t="0" r="r" b="b"/>
              <a:pathLst>
                <a:path w="448" h="502">
                  <a:moveTo>
                    <a:pt x="432" y="408"/>
                  </a:moveTo>
                  <a:lnTo>
                    <a:pt x="420" y="400"/>
                  </a:lnTo>
                  <a:lnTo>
                    <a:pt x="410" y="388"/>
                  </a:lnTo>
                  <a:lnTo>
                    <a:pt x="398" y="382"/>
                  </a:lnTo>
                  <a:lnTo>
                    <a:pt x="396" y="390"/>
                  </a:lnTo>
                  <a:lnTo>
                    <a:pt x="406" y="404"/>
                  </a:lnTo>
                  <a:lnTo>
                    <a:pt x="420" y="422"/>
                  </a:lnTo>
                  <a:lnTo>
                    <a:pt x="406" y="432"/>
                  </a:lnTo>
                  <a:lnTo>
                    <a:pt x="394" y="444"/>
                  </a:lnTo>
                  <a:lnTo>
                    <a:pt x="380" y="450"/>
                  </a:lnTo>
                  <a:lnTo>
                    <a:pt x="364" y="456"/>
                  </a:lnTo>
                  <a:lnTo>
                    <a:pt x="346" y="458"/>
                  </a:lnTo>
                  <a:lnTo>
                    <a:pt x="338" y="470"/>
                  </a:lnTo>
                  <a:lnTo>
                    <a:pt x="346" y="476"/>
                  </a:lnTo>
                  <a:lnTo>
                    <a:pt x="362" y="478"/>
                  </a:lnTo>
                  <a:lnTo>
                    <a:pt x="356" y="490"/>
                  </a:lnTo>
                  <a:lnTo>
                    <a:pt x="348" y="502"/>
                  </a:lnTo>
                  <a:lnTo>
                    <a:pt x="320" y="484"/>
                  </a:lnTo>
                  <a:lnTo>
                    <a:pt x="316" y="456"/>
                  </a:lnTo>
                  <a:lnTo>
                    <a:pt x="288" y="416"/>
                  </a:lnTo>
                  <a:lnTo>
                    <a:pt x="260" y="416"/>
                  </a:lnTo>
                  <a:lnTo>
                    <a:pt x="248" y="428"/>
                  </a:lnTo>
                  <a:lnTo>
                    <a:pt x="258" y="442"/>
                  </a:lnTo>
                  <a:lnTo>
                    <a:pt x="248" y="462"/>
                  </a:lnTo>
                  <a:lnTo>
                    <a:pt x="226" y="456"/>
                  </a:lnTo>
                  <a:lnTo>
                    <a:pt x="216" y="434"/>
                  </a:lnTo>
                  <a:lnTo>
                    <a:pt x="192" y="440"/>
                  </a:lnTo>
                  <a:lnTo>
                    <a:pt x="168" y="432"/>
                  </a:lnTo>
                  <a:lnTo>
                    <a:pt x="152" y="408"/>
                  </a:lnTo>
                  <a:lnTo>
                    <a:pt x="120" y="412"/>
                  </a:lnTo>
                  <a:lnTo>
                    <a:pt x="98" y="378"/>
                  </a:lnTo>
                  <a:lnTo>
                    <a:pt x="88" y="344"/>
                  </a:lnTo>
                  <a:lnTo>
                    <a:pt x="94" y="318"/>
                  </a:lnTo>
                  <a:lnTo>
                    <a:pt x="82" y="300"/>
                  </a:lnTo>
                  <a:lnTo>
                    <a:pt x="82" y="288"/>
                  </a:lnTo>
                  <a:lnTo>
                    <a:pt x="60" y="270"/>
                  </a:lnTo>
                  <a:lnTo>
                    <a:pt x="60" y="254"/>
                  </a:lnTo>
                  <a:lnTo>
                    <a:pt x="76" y="248"/>
                  </a:lnTo>
                  <a:lnTo>
                    <a:pt x="64" y="224"/>
                  </a:lnTo>
                  <a:lnTo>
                    <a:pt x="66" y="194"/>
                  </a:lnTo>
                  <a:lnTo>
                    <a:pt x="52" y="174"/>
                  </a:lnTo>
                  <a:lnTo>
                    <a:pt x="32" y="168"/>
                  </a:lnTo>
                  <a:lnTo>
                    <a:pt x="12" y="160"/>
                  </a:lnTo>
                  <a:lnTo>
                    <a:pt x="0" y="142"/>
                  </a:lnTo>
                  <a:lnTo>
                    <a:pt x="0" y="120"/>
                  </a:lnTo>
                  <a:lnTo>
                    <a:pt x="8" y="108"/>
                  </a:lnTo>
                  <a:lnTo>
                    <a:pt x="16" y="72"/>
                  </a:lnTo>
                  <a:lnTo>
                    <a:pt x="44" y="48"/>
                  </a:lnTo>
                  <a:lnTo>
                    <a:pt x="70" y="44"/>
                  </a:lnTo>
                  <a:lnTo>
                    <a:pt x="72" y="24"/>
                  </a:lnTo>
                  <a:lnTo>
                    <a:pt x="108" y="14"/>
                  </a:lnTo>
                  <a:lnTo>
                    <a:pt x="126" y="24"/>
                  </a:lnTo>
                  <a:lnTo>
                    <a:pt x="184" y="0"/>
                  </a:lnTo>
                  <a:lnTo>
                    <a:pt x="210" y="14"/>
                  </a:lnTo>
                  <a:lnTo>
                    <a:pt x="234" y="18"/>
                  </a:lnTo>
                  <a:lnTo>
                    <a:pt x="248" y="20"/>
                  </a:lnTo>
                  <a:lnTo>
                    <a:pt x="286" y="18"/>
                  </a:lnTo>
                  <a:lnTo>
                    <a:pt x="314" y="44"/>
                  </a:lnTo>
                  <a:lnTo>
                    <a:pt x="324" y="88"/>
                  </a:lnTo>
                  <a:lnTo>
                    <a:pt x="352" y="100"/>
                  </a:lnTo>
                  <a:lnTo>
                    <a:pt x="352" y="126"/>
                  </a:lnTo>
                  <a:lnTo>
                    <a:pt x="362" y="144"/>
                  </a:lnTo>
                  <a:lnTo>
                    <a:pt x="374" y="154"/>
                  </a:lnTo>
                  <a:lnTo>
                    <a:pt x="370" y="178"/>
                  </a:lnTo>
                  <a:lnTo>
                    <a:pt x="382" y="192"/>
                  </a:lnTo>
                  <a:lnTo>
                    <a:pt x="388" y="246"/>
                  </a:lnTo>
                  <a:lnTo>
                    <a:pt x="398" y="258"/>
                  </a:lnTo>
                  <a:lnTo>
                    <a:pt x="408" y="282"/>
                  </a:lnTo>
                  <a:lnTo>
                    <a:pt x="428" y="286"/>
                  </a:lnTo>
                  <a:lnTo>
                    <a:pt x="428" y="318"/>
                  </a:lnTo>
                  <a:lnTo>
                    <a:pt x="446" y="334"/>
                  </a:lnTo>
                  <a:lnTo>
                    <a:pt x="448" y="360"/>
                  </a:lnTo>
                  <a:lnTo>
                    <a:pt x="434" y="376"/>
                  </a:lnTo>
                  <a:lnTo>
                    <a:pt x="438" y="392"/>
                  </a:lnTo>
                  <a:lnTo>
                    <a:pt x="432" y="40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sp>
          <p:nvSpPr>
            <p:cNvPr id="20" name="BUSKERUD">
              <a:extLst>
                <a:ext uri="{FF2B5EF4-FFF2-40B4-BE49-F238E27FC236}">
                  <a16:creationId xmlns:a16="http://schemas.microsoft.com/office/drawing/2014/main" id="{F9679AE9-D24C-88E4-80A9-FC9550E07283}"/>
                </a:ext>
              </a:extLst>
            </p:cNvPr>
            <p:cNvSpPr>
              <a:spLocks/>
            </p:cNvSpPr>
            <p:nvPr/>
          </p:nvSpPr>
          <p:spPr bwMode="gray">
            <a:xfrm>
              <a:off x="3581401" y="5569744"/>
              <a:ext cx="528638" cy="585788"/>
            </a:xfrm>
            <a:custGeom>
              <a:avLst/>
              <a:gdLst/>
              <a:ahLst/>
              <a:cxnLst>
                <a:cxn ang="0">
                  <a:pos x="518" y="382"/>
                </a:cxn>
                <a:cxn ang="0">
                  <a:pos x="486" y="406"/>
                </a:cxn>
                <a:cxn ang="0">
                  <a:pos x="472" y="446"/>
                </a:cxn>
                <a:cxn ang="0">
                  <a:pos x="502" y="488"/>
                </a:cxn>
                <a:cxn ang="0">
                  <a:pos x="520" y="528"/>
                </a:cxn>
                <a:cxn ang="0">
                  <a:pos x="500" y="558"/>
                </a:cxn>
                <a:cxn ang="0">
                  <a:pos x="476" y="540"/>
                </a:cxn>
                <a:cxn ang="0">
                  <a:pos x="464" y="498"/>
                </a:cxn>
                <a:cxn ang="0">
                  <a:pos x="448" y="512"/>
                </a:cxn>
                <a:cxn ang="0">
                  <a:pos x="418" y="522"/>
                </a:cxn>
                <a:cxn ang="0">
                  <a:pos x="394" y="530"/>
                </a:cxn>
                <a:cxn ang="0">
                  <a:pos x="410" y="566"/>
                </a:cxn>
                <a:cxn ang="0">
                  <a:pos x="392" y="578"/>
                </a:cxn>
                <a:cxn ang="0">
                  <a:pos x="356" y="590"/>
                </a:cxn>
                <a:cxn ang="0">
                  <a:pos x="326" y="562"/>
                </a:cxn>
                <a:cxn ang="0">
                  <a:pos x="310" y="496"/>
                </a:cxn>
                <a:cxn ang="0">
                  <a:pos x="302" y="458"/>
                </a:cxn>
                <a:cxn ang="0">
                  <a:pos x="280" y="430"/>
                </a:cxn>
                <a:cxn ang="0">
                  <a:pos x="252" y="392"/>
                </a:cxn>
                <a:cxn ang="0">
                  <a:pos x="214" y="322"/>
                </a:cxn>
                <a:cxn ang="0">
                  <a:pos x="138" y="318"/>
                </a:cxn>
                <a:cxn ang="0">
                  <a:pos x="54" y="328"/>
                </a:cxn>
                <a:cxn ang="0">
                  <a:pos x="0" y="328"/>
                </a:cxn>
                <a:cxn ang="0">
                  <a:pos x="36" y="268"/>
                </a:cxn>
                <a:cxn ang="0">
                  <a:pos x="54" y="192"/>
                </a:cxn>
                <a:cxn ang="0">
                  <a:pos x="48" y="148"/>
                </a:cxn>
                <a:cxn ang="0">
                  <a:pos x="40" y="110"/>
                </a:cxn>
                <a:cxn ang="0">
                  <a:pos x="68" y="86"/>
                </a:cxn>
                <a:cxn ang="0">
                  <a:pos x="90" y="64"/>
                </a:cxn>
                <a:cxn ang="0">
                  <a:pos x="136" y="52"/>
                </a:cxn>
                <a:cxn ang="0">
                  <a:pos x="156" y="6"/>
                </a:cxn>
                <a:cxn ang="0">
                  <a:pos x="192" y="36"/>
                </a:cxn>
                <a:cxn ang="0">
                  <a:pos x="240" y="82"/>
                </a:cxn>
                <a:cxn ang="0">
                  <a:pos x="328" y="134"/>
                </a:cxn>
                <a:cxn ang="0">
                  <a:pos x="344" y="180"/>
                </a:cxn>
                <a:cxn ang="0">
                  <a:pos x="368" y="210"/>
                </a:cxn>
                <a:cxn ang="0">
                  <a:pos x="404" y="202"/>
                </a:cxn>
                <a:cxn ang="0">
                  <a:pos x="460" y="224"/>
                </a:cxn>
                <a:cxn ang="0">
                  <a:pos x="482" y="334"/>
                </a:cxn>
                <a:cxn ang="0">
                  <a:pos x="524" y="358"/>
                </a:cxn>
              </a:cxnLst>
              <a:rect l="0" t="0" r="r" b="b"/>
              <a:pathLst>
                <a:path w="524" h="590">
                  <a:moveTo>
                    <a:pt x="524" y="358"/>
                  </a:moveTo>
                  <a:lnTo>
                    <a:pt x="518" y="382"/>
                  </a:lnTo>
                  <a:lnTo>
                    <a:pt x="502" y="392"/>
                  </a:lnTo>
                  <a:lnTo>
                    <a:pt x="486" y="406"/>
                  </a:lnTo>
                  <a:lnTo>
                    <a:pt x="480" y="426"/>
                  </a:lnTo>
                  <a:lnTo>
                    <a:pt x="472" y="446"/>
                  </a:lnTo>
                  <a:lnTo>
                    <a:pt x="490" y="472"/>
                  </a:lnTo>
                  <a:lnTo>
                    <a:pt x="502" y="488"/>
                  </a:lnTo>
                  <a:lnTo>
                    <a:pt x="510" y="508"/>
                  </a:lnTo>
                  <a:lnTo>
                    <a:pt x="520" y="528"/>
                  </a:lnTo>
                  <a:lnTo>
                    <a:pt x="510" y="552"/>
                  </a:lnTo>
                  <a:lnTo>
                    <a:pt x="500" y="558"/>
                  </a:lnTo>
                  <a:lnTo>
                    <a:pt x="482" y="564"/>
                  </a:lnTo>
                  <a:lnTo>
                    <a:pt x="476" y="540"/>
                  </a:lnTo>
                  <a:lnTo>
                    <a:pt x="476" y="514"/>
                  </a:lnTo>
                  <a:lnTo>
                    <a:pt x="464" y="498"/>
                  </a:lnTo>
                  <a:lnTo>
                    <a:pt x="448" y="496"/>
                  </a:lnTo>
                  <a:lnTo>
                    <a:pt x="448" y="512"/>
                  </a:lnTo>
                  <a:lnTo>
                    <a:pt x="432" y="512"/>
                  </a:lnTo>
                  <a:lnTo>
                    <a:pt x="418" y="522"/>
                  </a:lnTo>
                  <a:lnTo>
                    <a:pt x="412" y="518"/>
                  </a:lnTo>
                  <a:lnTo>
                    <a:pt x="394" y="530"/>
                  </a:lnTo>
                  <a:lnTo>
                    <a:pt x="402" y="550"/>
                  </a:lnTo>
                  <a:lnTo>
                    <a:pt x="410" y="566"/>
                  </a:lnTo>
                  <a:lnTo>
                    <a:pt x="406" y="580"/>
                  </a:lnTo>
                  <a:lnTo>
                    <a:pt x="392" y="578"/>
                  </a:lnTo>
                  <a:lnTo>
                    <a:pt x="368" y="570"/>
                  </a:lnTo>
                  <a:lnTo>
                    <a:pt x="356" y="590"/>
                  </a:lnTo>
                  <a:lnTo>
                    <a:pt x="336" y="586"/>
                  </a:lnTo>
                  <a:lnTo>
                    <a:pt x="326" y="562"/>
                  </a:lnTo>
                  <a:lnTo>
                    <a:pt x="316" y="550"/>
                  </a:lnTo>
                  <a:lnTo>
                    <a:pt x="310" y="496"/>
                  </a:lnTo>
                  <a:lnTo>
                    <a:pt x="298" y="482"/>
                  </a:lnTo>
                  <a:lnTo>
                    <a:pt x="302" y="458"/>
                  </a:lnTo>
                  <a:lnTo>
                    <a:pt x="290" y="448"/>
                  </a:lnTo>
                  <a:lnTo>
                    <a:pt x="280" y="430"/>
                  </a:lnTo>
                  <a:lnTo>
                    <a:pt x="280" y="404"/>
                  </a:lnTo>
                  <a:lnTo>
                    <a:pt x="252" y="392"/>
                  </a:lnTo>
                  <a:lnTo>
                    <a:pt x="242" y="348"/>
                  </a:lnTo>
                  <a:lnTo>
                    <a:pt x="214" y="322"/>
                  </a:lnTo>
                  <a:lnTo>
                    <a:pt x="166" y="324"/>
                  </a:lnTo>
                  <a:lnTo>
                    <a:pt x="138" y="318"/>
                  </a:lnTo>
                  <a:lnTo>
                    <a:pt x="112" y="304"/>
                  </a:lnTo>
                  <a:lnTo>
                    <a:pt x="54" y="328"/>
                  </a:lnTo>
                  <a:lnTo>
                    <a:pt x="36" y="318"/>
                  </a:lnTo>
                  <a:lnTo>
                    <a:pt x="0" y="328"/>
                  </a:lnTo>
                  <a:lnTo>
                    <a:pt x="16" y="294"/>
                  </a:lnTo>
                  <a:lnTo>
                    <a:pt x="36" y="268"/>
                  </a:lnTo>
                  <a:lnTo>
                    <a:pt x="44" y="234"/>
                  </a:lnTo>
                  <a:lnTo>
                    <a:pt x="54" y="192"/>
                  </a:lnTo>
                  <a:lnTo>
                    <a:pt x="40" y="176"/>
                  </a:lnTo>
                  <a:lnTo>
                    <a:pt x="48" y="148"/>
                  </a:lnTo>
                  <a:lnTo>
                    <a:pt x="24" y="136"/>
                  </a:lnTo>
                  <a:lnTo>
                    <a:pt x="40" y="110"/>
                  </a:lnTo>
                  <a:lnTo>
                    <a:pt x="64" y="112"/>
                  </a:lnTo>
                  <a:lnTo>
                    <a:pt x="68" y="86"/>
                  </a:lnTo>
                  <a:lnTo>
                    <a:pt x="86" y="76"/>
                  </a:lnTo>
                  <a:lnTo>
                    <a:pt x="90" y="64"/>
                  </a:lnTo>
                  <a:lnTo>
                    <a:pt x="122" y="72"/>
                  </a:lnTo>
                  <a:lnTo>
                    <a:pt x="136" y="52"/>
                  </a:lnTo>
                  <a:lnTo>
                    <a:pt x="152" y="36"/>
                  </a:lnTo>
                  <a:lnTo>
                    <a:pt x="156" y="6"/>
                  </a:lnTo>
                  <a:lnTo>
                    <a:pt x="160" y="0"/>
                  </a:lnTo>
                  <a:lnTo>
                    <a:pt x="192" y="36"/>
                  </a:lnTo>
                  <a:lnTo>
                    <a:pt x="216" y="46"/>
                  </a:lnTo>
                  <a:lnTo>
                    <a:pt x="240" y="82"/>
                  </a:lnTo>
                  <a:lnTo>
                    <a:pt x="262" y="82"/>
                  </a:lnTo>
                  <a:lnTo>
                    <a:pt x="328" y="134"/>
                  </a:lnTo>
                  <a:lnTo>
                    <a:pt x="330" y="158"/>
                  </a:lnTo>
                  <a:lnTo>
                    <a:pt x="344" y="180"/>
                  </a:lnTo>
                  <a:lnTo>
                    <a:pt x="340" y="202"/>
                  </a:lnTo>
                  <a:lnTo>
                    <a:pt x="368" y="210"/>
                  </a:lnTo>
                  <a:lnTo>
                    <a:pt x="400" y="242"/>
                  </a:lnTo>
                  <a:lnTo>
                    <a:pt x="404" y="202"/>
                  </a:lnTo>
                  <a:lnTo>
                    <a:pt x="430" y="188"/>
                  </a:lnTo>
                  <a:lnTo>
                    <a:pt x="460" y="224"/>
                  </a:lnTo>
                  <a:lnTo>
                    <a:pt x="466" y="272"/>
                  </a:lnTo>
                  <a:lnTo>
                    <a:pt x="482" y="334"/>
                  </a:lnTo>
                  <a:lnTo>
                    <a:pt x="496" y="334"/>
                  </a:lnTo>
                  <a:lnTo>
                    <a:pt x="524" y="358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sp>
          <p:nvSpPr>
            <p:cNvPr id="21" name="AKERSHUS">
              <a:extLst>
                <a:ext uri="{FF2B5EF4-FFF2-40B4-BE49-F238E27FC236}">
                  <a16:creationId xmlns:a16="http://schemas.microsoft.com/office/drawing/2014/main" id="{AD515F62-AA70-A3F2-90D1-4D68D96E2CC6}"/>
                </a:ext>
              </a:extLst>
            </p:cNvPr>
            <p:cNvSpPr>
              <a:spLocks/>
            </p:cNvSpPr>
            <p:nvPr/>
          </p:nvSpPr>
          <p:spPr bwMode="gray">
            <a:xfrm>
              <a:off x="4056064" y="5795963"/>
              <a:ext cx="260350" cy="344488"/>
            </a:xfrm>
            <a:custGeom>
              <a:avLst/>
              <a:gdLst/>
              <a:ahLst/>
              <a:cxnLst>
                <a:cxn ang="0">
                  <a:pos x="186" y="312"/>
                </a:cxn>
                <a:cxn ang="0">
                  <a:pos x="172" y="292"/>
                </a:cxn>
                <a:cxn ang="0">
                  <a:pos x="162" y="264"/>
                </a:cxn>
                <a:cxn ang="0">
                  <a:pos x="144" y="264"/>
                </a:cxn>
                <a:cxn ang="0">
                  <a:pos x="146" y="286"/>
                </a:cxn>
                <a:cxn ang="0">
                  <a:pos x="112" y="278"/>
                </a:cxn>
                <a:cxn ang="0">
                  <a:pos x="94" y="296"/>
                </a:cxn>
                <a:cxn ang="0">
                  <a:pos x="84" y="310"/>
                </a:cxn>
                <a:cxn ang="0">
                  <a:pos x="62" y="324"/>
                </a:cxn>
                <a:cxn ang="0">
                  <a:pos x="58" y="348"/>
                </a:cxn>
                <a:cxn ang="0">
                  <a:pos x="34" y="342"/>
                </a:cxn>
                <a:cxn ang="0">
                  <a:pos x="38" y="324"/>
                </a:cxn>
                <a:cxn ang="0">
                  <a:pos x="48" y="300"/>
                </a:cxn>
                <a:cxn ang="0">
                  <a:pos x="30" y="260"/>
                </a:cxn>
                <a:cxn ang="0">
                  <a:pos x="0" y="218"/>
                </a:cxn>
                <a:cxn ang="0">
                  <a:pos x="8" y="198"/>
                </a:cxn>
                <a:cxn ang="0">
                  <a:pos x="14" y="178"/>
                </a:cxn>
                <a:cxn ang="0">
                  <a:pos x="30" y="164"/>
                </a:cxn>
                <a:cxn ang="0">
                  <a:pos x="36" y="180"/>
                </a:cxn>
                <a:cxn ang="0">
                  <a:pos x="50" y="188"/>
                </a:cxn>
                <a:cxn ang="0">
                  <a:pos x="56" y="214"/>
                </a:cxn>
                <a:cxn ang="0">
                  <a:pos x="72" y="222"/>
                </a:cxn>
                <a:cxn ang="0">
                  <a:pos x="72" y="236"/>
                </a:cxn>
                <a:cxn ang="0">
                  <a:pos x="92" y="236"/>
                </a:cxn>
                <a:cxn ang="0">
                  <a:pos x="100" y="222"/>
                </a:cxn>
                <a:cxn ang="0">
                  <a:pos x="98" y="202"/>
                </a:cxn>
                <a:cxn ang="0">
                  <a:pos x="108" y="194"/>
                </a:cxn>
                <a:cxn ang="0">
                  <a:pos x="88" y="174"/>
                </a:cxn>
                <a:cxn ang="0">
                  <a:pos x="96" y="154"/>
                </a:cxn>
                <a:cxn ang="0">
                  <a:pos x="76" y="130"/>
                </a:cxn>
                <a:cxn ang="0">
                  <a:pos x="80" y="100"/>
                </a:cxn>
                <a:cxn ang="0">
                  <a:pos x="104" y="74"/>
                </a:cxn>
                <a:cxn ang="0">
                  <a:pos x="106" y="48"/>
                </a:cxn>
                <a:cxn ang="0">
                  <a:pos x="76" y="32"/>
                </a:cxn>
                <a:cxn ang="0">
                  <a:pos x="76" y="18"/>
                </a:cxn>
                <a:cxn ang="0">
                  <a:pos x="92" y="12"/>
                </a:cxn>
                <a:cxn ang="0">
                  <a:pos x="114" y="24"/>
                </a:cxn>
                <a:cxn ang="0">
                  <a:pos x="148" y="0"/>
                </a:cxn>
                <a:cxn ang="0">
                  <a:pos x="164" y="20"/>
                </a:cxn>
                <a:cxn ang="0">
                  <a:pos x="182" y="42"/>
                </a:cxn>
                <a:cxn ang="0">
                  <a:pos x="194" y="84"/>
                </a:cxn>
                <a:cxn ang="0">
                  <a:pos x="206" y="116"/>
                </a:cxn>
                <a:cxn ang="0">
                  <a:pos x="234" y="154"/>
                </a:cxn>
                <a:cxn ang="0">
                  <a:pos x="258" y="178"/>
                </a:cxn>
                <a:cxn ang="0">
                  <a:pos x="246" y="212"/>
                </a:cxn>
                <a:cxn ang="0">
                  <a:pos x="248" y="240"/>
                </a:cxn>
                <a:cxn ang="0">
                  <a:pos x="256" y="264"/>
                </a:cxn>
                <a:cxn ang="0">
                  <a:pos x="222" y="268"/>
                </a:cxn>
                <a:cxn ang="0">
                  <a:pos x="222" y="288"/>
                </a:cxn>
                <a:cxn ang="0">
                  <a:pos x="186" y="312"/>
                </a:cxn>
              </a:cxnLst>
              <a:rect l="0" t="0" r="r" b="b"/>
              <a:pathLst>
                <a:path w="258" h="348">
                  <a:moveTo>
                    <a:pt x="186" y="312"/>
                  </a:moveTo>
                  <a:lnTo>
                    <a:pt x="172" y="292"/>
                  </a:lnTo>
                  <a:lnTo>
                    <a:pt x="162" y="264"/>
                  </a:lnTo>
                  <a:lnTo>
                    <a:pt x="144" y="264"/>
                  </a:lnTo>
                  <a:lnTo>
                    <a:pt x="146" y="286"/>
                  </a:lnTo>
                  <a:lnTo>
                    <a:pt x="112" y="278"/>
                  </a:lnTo>
                  <a:lnTo>
                    <a:pt x="94" y="296"/>
                  </a:lnTo>
                  <a:lnTo>
                    <a:pt x="84" y="310"/>
                  </a:lnTo>
                  <a:lnTo>
                    <a:pt x="62" y="324"/>
                  </a:lnTo>
                  <a:lnTo>
                    <a:pt x="58" y="348"/>
                  </a:lnTo>
                  <a:lnTo>
                    <a:pt x="34" y="342"/>
                  </a:lnTo>
                  <a:lnTo>
                    <a:pt x="38" y="324"/>
                  </a:lnTo>
                  <a:lnTo>
                    <a:pt x="48" y="300"/>
                  </a:lnTo>
                  <a:lnTo>
                    <a:pt x="30" y="260"/>
                  </a:lnTo>
                  <a:lnTo>
                    <a:pt x="0" y="218"/>
                  </a:lnTo>
                  <a:lnTo>
                    <a:pt x="8" y="198"/>
                  </a:lnTo>
                  <a:lnTo>
                    <a:pt x="14" y="178"/>
                  </a:lnTo>
                  <a:lnTo>
                    <a:pt x="30" y="164"/>
                  </a:lnTo>
                  <a:lnTo>
                    <a:pt x="36" y="180"/>
                  </a:lnTo>
                  <a:lnTo>
                    <a:pt x="50" y="188"/>
                  </a:lnTo>
                  <a:lnTo>
                    <a:pt x="56" y="214"/>
                  </a:lnTo>
                  <a:lnTo>
                    <a:pt x="72" y="222"/>
                  </a:lnTo>
                  <a:lnTo>
                    <a:pt x="72" y="236"/>
                  </a:lnTo>
                  <a:lnTo>
                    <a:pt x="92" y="236"/>
                  </a:lnTo>
                  <a:lnTo>
                    <a:pt x="100" y="222"/>
                  </a:lnTo>
                  <a:lnTo>
                    <a:pt x="98" y="202"/>
                  </a:lnTo>
                  <a:lnTo>
                    <a:pt x="108" y="194"/>
                  </a:lnTo>
                  <a:lnTo>
                    <a:pt x="88" y="174"/>
                  </a:lnTo>
                  <a:lnTo>
                    <a:pt x="96" y="154"/>
                  </a:lnTo>
                  <a:lnTo>
                    <a:pt x="76" y="130"/>
                  </a:lnTo>
                  <a:lnTo>
                    <a:pt x="80" y="100"/>
                  </a:lnTo>
                  <a:lnTo>
                    <a:pt x="104" y="74"/>
                  </a:lnTo>
                  <a:lnTo>
                    <a:pt x="106" y="48"/>
                  </a:lnTo>
                  <a:lnTo>
                    <a:pt x="76" y="32"/>
                  </a:lnTo>
                  <a:lnTo>
                    <a:pt x="76" y="18"/>
                  </a:lnTo>
                  <a:lnTo>
                    <a:pt x="92" y="12"/>
                  </a:lnTo>
                  <a:lnTo>
                    <a:pt x="114" y="24"/>
                  </a:lnTo>
                  <a:lnTo>
                    <a:pt x="148" y="0"/>
                  </a:lnTo>
                  <a:lnTo>
                    <a:pt x="164" y="20"/>
                  </a:lnTo>
                  <a:lnTo>
                    <a:pt x="182" y="42"/>
                  </a:lnTo>
                  <a:lnTo>
                    <a:pt x="194" y="84"/>
                  </a:lnTo>
                  <a:lnTo>
                    <a:pt x="206" y="116"/>
                  </a:lnTo>
                  <a:lnTo>
                    <a:pt x="234" y="154"/>
                  </a:lnTo>
                  <a:lnTo>
                    <a:pt x="258" y="178"/>
                  </a:lnTo>
                  <a:lnTo>
                    <a:pt x="246" y="212"/>
                  </a:lnTo>
                  <a:lnTo>
                    <a:pt x="248" y="240"/>
                  </a:lnTo>
                  <a:lnTo>
                    <a:pt x="256" y="264"/>
                  </a:lnTo>
                  <a:lnTo>
                    <a:pt x="222" y="268"/>
                  </a:lnTo>
                  <a:lnTo>
                    <a:pt x="222" y="288"/>
                  </a:lnTo>
                  <a:lnTo>
                    <a:pt x="186" y="312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grpSp>
          <p:nvGrpSpPr>
            <p:cNvPr id="22" name="TROMS">
              <a:extLst>
                <a:ext uri="{FF2B5EF4-FFF2-40B4-BE49-F238E27FC236}">
                  <a16:creationId xmlns:a16="http://schemas.microsoft.com/office/drawing/2014/main" id="{6AE43AA3-40B7-912D-556C-F5920C46FC1D}"/>
                </a:ext>
              </a:extLst>
            </p:cNvPr>
            <p:cNvGrpSpPr/>
            <p:nvPr/>
          </p:nvGrpSpPr>
          <p:grpSpPr bwMode="gray">
            <a:xfrm>
              <a:off x="4910138" y="2509836"/>
              <a:ext cx="912813" cy="666751"/>
              <a:chOff x="4910138" y="2509836"/>
              <a:chExt cx="912813" cy="666751"/>
            </a:xfrm>
            <a:grpFill/>
          </p:grpSpPr>
          <p:sp>
            <p:nvSpPr>
              <p:cNvPr id="48" name="troms">
                <a:extLst>
                  <a:ext uri="{FF2B5EF4-FFF2-40B4-BE49-F238E27FC236}">
                    <a16:creationId xmlns:a16="http://schemas.microsoft.com/office/drawing/2014/main" id="{856F0834-21A7-462C-C93E-807DAF7785D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910138" y="2876550"/>
                <a:ext cx="93663" cy="146050"/>
              </a:xfrm>
              <a:custGeom>
                <a:avLst/>
                <a:gdLst/>
                <a:ahLst/>
                <a:cxnLst>
                  <a:cxn ang="0">
                    <a:pos x="18" y="106"/>
                  </a:cxn>
                  <a:cxn ang="0">
                    <a:pos x="36" y="108"/>
                  </a:cxn>
                  <a:cxn ang="0">
                    <a:pos x="56" y="96"/>
                  </a:cxn>
                  <a:cxn ang="0">
                    <a:pos x="66" y="68"/>
                  </a:cxn>
                  <a:cxn ang="0">
                    <a:pos x="82" y="52"/>
                  </a:cxn>
                  <a:cxn ang="0">
                    <a:pos x="84" y="26"/>
                  </a:cxn>
                  <a:cxn ang="0">
                    <a:pos x="90" y="0"/>
                  </a:cxn>
                  <a:cxn ang="0">
                    <a:pos x="72" y="0"/>
                  </a:cxn>
                  <a:cxn ang="0">
                    <a:pos x="68" y="12"/>
                  </a:cxn>
                  <a:cxn ang="0">
                    <a:pos x="56" y="16"/>
                  </a:cxn>
                  <a:cxn ang="0">
                    <a:pos x="48" y="42"/>
                  </a:cxn>
                  <a:cxn ang="0">
                    <a:pos x="44" y="54"/>
                  </a:cxn>
                  <a:cxn ang="0">
                    <a:pos x="20" y="68"/>
                  </a:cxn>
                  <a:cxn ang="0">
                    <a:pos x="8" y="88"/>
                  </a:cxn>
                  <a:cxn ang="0">
                    <a:pos x="0" y="108"/>
                  </a:cxn>
                  <a:cxn ang="0">
                    <a:pos x="0" y="134"/>
                  </a:cxn>
                  <a:cxn ang="0">
                    <a:pos x="0" y="148"/>
                  </a:cxn>
                  <a:cxn ang="0">
                    <a:pos x="10" y="142"/>
                  </a:cxn>
                  <a:cxn ang="0">
                    <a:pos x="16" y="122"/>
                  </a:cxn>
                  <a:cxn ang="0">
                    <a:pos x="18" y="106"/>
                  </a:cxn>
                </a:cxnLst>
                <a:rect l="0" t="0" r="r" b="b"/>
                <a:pathLst>
                  <a:path w="90" h="148">
                    <a:moveTo>
                      <a:pt x="18" y="106"/>
                    </a:moveTo>
                    <a:lnTo>
                      <a:pt x="36" y="108"/>
                    </a:lnTo>
                    <a:lnTo>
                      <a:pt x="56" y="96"/>
                    </a:lnTo>
                    <a:lnTo>
                      <a:pt x="66" y="68"/>
                    </a:lnTo>
                    <a:lnTo>
                      <a:pt x="82" y="52"/>
                    </a:lnTo>
                    <a:lnTo>
                      <a:pt x="84" y="26"/>
                    </a:lnTo>
                    <a:lnTo>
                      <a:pt x="90" y="0"/>
                    </a:lnTo>
                    <a:lnTo>
                      <a:pt x="72" y="0"/>
                    </a:lnTo>
                    <a:lnTo>
                      <a:pt x="68" y="12"/>
                    </a:lnTo>
                    <a:lnTo>
                      <a:pt x="56" y="16"/>
                    </a:lnTo>
                    <a:lnTo>
                      <a:pt x="48" y="42"/>
                    </a:lnTo>
                    <a:lnTo>
                      <a:pt x="44" y="54"/>
                    </a:lnTo>
                    <a:lnTo>
                      <a:pt x="20" y="68"/>
                    </a:lnTo>
                    <a:lnTo>
                      <a:pt x="8" y="88"/>
                    </a:lnTo>
                    <a:lnTo>
                      <a:pt x="0" y="108"/>
                    </a:lnTo>
                    <a:lnTo>
                      <a:pt x="0" y="134"/>
                    </a:lnTo>
                    <a:lnTo>
                      <a:pt x="0" y="148"/>
                    </a:lnTo>
                    <a:lnTo>
                      <a:pt x="10" y="142"/>
                    </a:lnTo>
                    <a:lnTo>
                      <a:pt x="16" y="122"/>
                    </a:lnTo>
                    <a:lnTo>
                      <a:pt x="18" y="10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49" name="troms">
                <a:extLst>
                  <a:ext uri="{FF2B5EF4-FFF2-40B4-BE49-F238E27FC236}">
                    <a16:creationId xmlns:a16="http://schemas.microsoft.com/office/drawing/2014/main" id="{86A19CD4-A6F1-E1A5-1914-3E9CD79D702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308601" y="2593975"/>
                <a:ext cx="114300" cy="100013"/>
              </a:xfrm>
              <a:custGeom>
                <a:avLst/>
                <a:gdLst/>
                <a:ahLst/>
                <a:cxnLst>
                  <a:cxn ang="0">
                    <a:pos x="114" y="32"/>
                  </a:cxn>
                  <a:cxn ang="0">
                    <a:pos x="106" y="42"/>
                  </a:cxn>
                  <a:cxn ang="0">
                    <a:pos x="98" y="42"/>
                  </a:cxn>
                  <a:cxn ang="0">
                    <a:pos x="98" y="52"/>
                  </a:cxn>
                  <a:cxn ang="0">
                    <a:pos x="94" y="64"/>
                  </a:cxn>
                  <a:cxn ang="0">
                    <a:pos x="86" y="78"/>
                  </a:cxn>
                  <a:cxn ang="0">
                    <a:pos x="82" y="88"/>
                  </a:cxn>
                  <a:cxn ang="0">
                    <a:pos x="72" y="94"/>
                  </a:cxn>
                  <a:cxn ang="0">
                    <a:pos x="54" y="98"/>
                  </a:cxn>
                  <a:cxn ang="0">
                    <a:pos x="44" y="100"/>
                  </a:cxn>
                  <a:cxn ang="0">
                    <a:pos x="34" y="80"/>
                  </a:cxn>
                  <a:cxn ang="0">
                    <a:pos x="24" y="72"/>
                  </a:cxn>
                  <a:cxn ang="0">
                    <a:pos x="14" y="70"/>
                  </a:cxn>
                  <a:cxn ang="0">
                    <a:pos x="0" y="62"/>
                  </a:cxn>
                  <a:cxn ang="0">
                    <a:pos x="2" y="50"/>
                  </a:cxn>
                  <a:cxn ang="0">
                    <a:pos x="22" y="52"/>
                  </a:cxn>
                  <a:cxn ang="0">
                    <a:pos x="18" y="40"/>
                  </a:cxn>
                  <a:cxn ang="0">
                    <a:pos x="14" y="28"/>
                  </a:cxn>
                  <a:cxn ang="0">
                    <a:pos x="26" y="24"/>
                  </a:cxn>
                  <a:cxn ang="0">
                    <a:pos x="40" y="24"/>
                  </a:cxn>
                  <a:cxn ang="0">
                    <a:pos x="42" y="8"/>
                  </a:cxn>
                  <a:cxn ang="0">
                    <a:pos x="54" y="0"/>
                  </a:cxn>
                  <a:cxn ang="0">
                    <a:pos x="64" y="4"/>
                  </a:cxn>
                  <a:cxn ang="0">
                    <a:pos x="60" y="20"/>
                  </a:cxn>
                  <a:cxn ang="0">
                    <a:pos x="78" y="32"/>
                  </a:cxn>
                  <a:cxn ang="0">
                    <a:pos x="86" y="18"/>
                  </a:cxn>
                  <a:cxn ang="0">
                    <a:pos x="94" y="12"/>
                  </a:cxn>
                  <a:cxn ang="0">
                    <a:pos x="98" y="20"/>
                  </a:cxn>
                  <a:cxn ang="0">
                    <a:pos x="100" y="28"/>
                  </a:cxn>
                  <a:cxn ang="0">
                    <a:pos x="114" y="32"/>
                  </a:cxn>
                </a:cxnLst>
                <a:rect l="0" t="0" r="r" b="b"/>
                <a:pathLst>
                  <a:path w="114" h="100">
                    <a:moveTo>
                      <a:pt x="114" y="32"/>
                    </a:moveTo>
                    <a:lnTo>
                      <a:pt x="106" y="42"/>
                    </a:lnTo>
                    <a:lnTo>
                      <a:pt x="98" y="42"/>
                    </a:lnTo>
                    <a:lnTo>
                      <a:pt x="98" y="52"/>
                    </a:lnTo>
                    <a:lnTo>
                      <a:pt x="94" y="64"/>
                    </a:lnTo>
                    <a:lnTo>
                      <a:pt x="86" y="78"/>
                    </a:lnTo>
                    <a:lnTo>
                      <a:pt x="82" y="88"/>
                    </a:lnTo>
                    <a:lnTo>
                      <a:pt x="72" y="94"/>
                    </a:lnTo>
                    <a:lnTo>
                      <a:pt x="54" y="98"/>
                    </a:lnTo>
                    <a:lnTo>
                      <a:pt x="44" y="100"/>
                    </a:lnTo>
                    <a:lnTo>
                      <a:pt x="34" y="80"/>
                    </a:lnTo>
                    <a:lnTo>
                      <a:pt x="24" y="72"/>
                    </a:lnTo>
                    <a:lnTo>
                      <a:pt x="14" y="70"/>
                    </a:lnTo>
                    <a:lnTo>
                      <a:pt x="0" y="62"/>
                    </a:lnTo>
                    <a:lnTo>
                      <a:pt x="2" y="50"/>
                    </a:lnTo>
                    <a:lnTo>
                      <a:pt x="22" y="52"/>
                    </a:lnTo>
                    <a:lnTo>
                      <a:pt x="18" y="40"/>
                    </a:lnTo>
                    <a:lnTo>
                      <a:pt x="14" y="28"/>
                    </a:lnTo>
                    <a:lnTo>
                      <a:pt x="26" y="24"/>
                    </a:lnTo>
                    <a:lnTo>
                      <a:pt x="40" y="24"/>
                    </a:lnTo>
                    <a:lnTo>
                      <a:pt x="42" y="8"/>
                    </a:lnTo>
                    <a:lnTo>
                      <a:pt x="54" y="0"/>
                    </a:lnTo>
                    <a:lnTo>
                      <a:pt x="64" y="4"/>
                    </a:lnTo>
                    <a:lnTo>
                      <a:pt x="60" y="20"/>
                    </a:lnTo>
                    <a:lnTo>
                      <a:pt x="78" y="32"/>
                    </a:lnTo>
                    <a:lnTo>
                      <a:pt x="86" y="18"/>
                    </a:lnTo>
                    <a:lnTo>
                      <a:pt x="94" y="12"/>
                    </a:lnTo>
                    <a:lnTo>
                      <a:pt x="98" y="20"/>
                    </a:lnTo>
                    <a:lnTo>
                      <a:pt x="100" y="28"/>
                    </a:lnTo>
                    <a:lnTo>
                      <a:pt x="114" y="32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en-GB" noProof="1"/>
                  <a:t>t</a:t>
                </a:r>
              </a:p>
            </p:txBody>
          </p:sp>
          <p:sp>
            <p:nvSpPr>
              <p:cNvPr id="50" name="Freeform 167">
                <a:extLst>
                  <a:ext uri="{FF2B5EF4-FFF2-40B4-BE49-F238E27FC236}">
                    <a16:creationId xmlns:a16="http://schemas.microsoft.com/office/drawing/2014/main" id="{6F1C8B61-8144-1496-98B7-A35E9B2E572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056809" y="2517774"/>
                <a:ext cx="766142" cy="658813"/>
              </a:xfrm>
              <a:custGeom>
                <a:avLst/>
                <a:gdLst/>
                <a:ahLst/>
                <a:cxnLst>
                  <a:cxn ang="0">
                    <a:pos x="10" y="576"/>
                  </a:cxn>
                  <a:cxn ang="0">
                    <a:pos x="72" y="554"/>
                  </a:cxn>
                  <a:cxn ang="0">
                    <a:pos x="144" y="566"/>
                  </a:cxn>
                  <a:cxn ang="0">
                    <a:pos x="98" y="542"/>
                  </a:cxn>
                  <a:cxn ang="0">
                    <a:pos x="128" y="506"/>
                  </a:cxn>
                  <a:cxn ang="0">
                    <a:pos x="140" y="474"/>
                  </a:cxn>
                  <a:cxn ang="0">
                    <a:pos x="120" y="434"/>
                  </a:cxn>
                  <a:cxn ang="0">
                    <a:pos x="174" y="394"/>
                  </a:cxn>
                  <a:cxn ang="0">
                    <a:pos x="180" y="342"/>
                  </a:cxn>
                  <a:cxn ang="0">
                    <a:pos x="210" y="278"/>
                  </a:cxn>
                  <a:cxn ang="0">
                    <a:pos x="238" y="330"/>
                  </a:cxn>
                  <a:cxn ang="0">
                    <a:pos x="282" y="334"/>
                  </a:cxn>
                  <a:cxn ang="0">
                    <a:pos x="262" y="318"/>
                  </a:cxn>
                  <a:cxn ang="0">
                    <a:pos x="230" y="270"/>
                  </a:cxn>
                  <a:cxn ang="0">
                    <a:pos x="284" y="284"/>
                  </a:cxn>
                  <a:cxn ang="0">
                    <a:pos x="342" y="332"/>
                  </a:cxn>
                  <a:cxn ang="0">
                    <a:pos x="354" y="360"/>
                  </a:cxn>
                  <a:cxn ang="0">
                    <a:pos x="316" y="308"/>
                  </a:cxn>
                  <a:cxn ang="0">
                    <a:pos x="308" y="254"/>
                  </a:cxn>
                  <a:cxn ang="0">
                    <a:pos x="286" y="246"/>
                  </a:cxn>
                  <a:cxn ang="0">
                    <a:pos x="298" y="192"/>
                  </a:cxn>
                  <a:cxn ang="0">
                    <a:pos x="358" y="160"/>
                  </a:cxn>
                  <a:cxn ang="0">
                    <a:pos x="370" y="196"/>
                  </a:cxn>
                  <a:cxn ang="0">
                    <a:pos x="372" y="246"/>
                  </a:cxn>
                  <a:cxn ang="0">
                    <a:pos x="380" y="250"/>
                  </a:cxn>
                  <a:cxn ang="0">
                    <a:pos x="414" y="232"/>
                  </a:cxn>
                  <a:cxn ang="0">
                    <a:pos x="402" y="158"/>
                  </a:cxn>
                  <a:cxn ang="0">
                    <a:pos x="438" y="94"/>
                  </a:cxn>
                  <a:cxn ang="0">
                    <a:pos x="450" y="198"/>
                  </a:cxn>
                  <a:cxn ang="0">
                    <a:pos x="448" y="274"/>
                  </a:cxn>
                  <a:cxn ang="0">
                    <a:pos x="418" y="314"/>
                  </a:cxn>
                  <a:cxn ang="0">
                    <a:pos x="456" y="278"/>
                  </a:cxn>
                  <a:cxn ang="0">
                    <a:pos x="492" y="246"/>
                  </a:cxn>
                  <a:cxn ang="0">
                    <a:pos x="514" y="256"/>
                  </a:cxn>
                  <a:cxn ang="0">
                    <a:pos x="474" y="214"/>
                  </a:cxn>
                  <a:cxn ang="0">
                    <a:pos x="488" y="162"/>
                  </a:cxn>
                  <a:cxn ang="0">
                    <a:pos x="516" y="108"/>
                  </a:cxn>
                  <a:cxn ang="0">
                    <a:pos x="534" y="144"/>
                  </a:cxn>
                  <a:cxn ang="0">
                    <a:pos x="548" y="96"/>
                  </a:cxn>
                  <a:cxn ang="0">
                    <a:pos x="598" y="88"/>
                  </a:cxn>
                  <a:cxn ang="0">
                    <a:pos x="638" y="140"/>
                  </a:cxn>
                  <a:cxn ang="0">
                    <a:pos x="642" y="128"/>
                  </a:cxn>
                  <a:cxn ang="0">
                    <a:pos x="646" y="78"/>
                  </a:cxn>
                  <a:cxn ang="0">
                    <a:pos x="618" y="62"/>
                  </a:cxn>
                  <a:cxn ang="0">
                    <a:pos x="624" y="38"/>
                  </a:cxn>
                  <a:cxn ang="0">
                    <a:pos x="582" y="42"/>
                  </a:cxn>
                  <a:cxn ang="0">
                    <a:pos x="546" y="10"/>
                  </a:cxn>
                  <a:cxn ang="0">
                    <a:pos x="604" y="24"/>
                  </a:cxn>
                  <a:cxn ang="0">
                    <a:pos x="666" y="70"/>
                  </a:cxn>
                  <a:cxn ang="0">
                    <a:pos x="710" y="144"/>
                  </a:cxn>
                  <a:cxn ang="0">
                    <a:pos x="748" y="224"/>
                  </a:cxn>
                  <a:cxn ang="0">
                    <a:pos x="730" y="368"/>
                  </a:cxn>
                  <a:cxn ang="0">
                    <a:pos x="586" y="312"/>
                  </a:cxn>
                  <a:cxn ang="0">
                    <a:pos x="564" y="408"/>
                  </a:cxn>
                  <a:cxn ang="0">
                    <a:pos x="474" y="406"/>
                  </a:cxn>
                  <a:cxn ang="0">
                    <a:pos x="482" y="506"/>
                  </a:cxn>
                  <a:cxn ang="0">
                    <a:pos x="468" y="608"/>
                  </a:cxn>
                  <a:cxn ang="0">
                    <a:pos x="322" y="628"/>
                  </a:cxn>
                  <a:cxn ang="0">
                    <a:pos x="242" y="602"/>
                  </a:cxn>
                  <a:cxn ang="0">
                    <a:pos x="94" y="602"/>
                  </a:cxn>
                  <a:cxn ang="0">
                    <a:pos x="0" y="616"/>
                  </a:cxn>
                </a:cxnLst>
                <a:rect l="0" t="0" r="r" b="b"/>
                <a:pathLst>
                  <a:path w="760" h="664">
                    <a:moveTo>
                      <a:pt x="0" y="616"/>
                    </a:moveTo>
                    <a:lnTo>
                      <a:pt x="8" y="610"/>
                    </a:lnTo>
                    <a:lnTo>
                      <a:pt x="4" y="596"/>
                    </a:lnTo>
                    <a:lnTo>
                      <a:pt x="10" y="576"/>
                    </a:lnTo>
                    <a:lnTo>
                      <a:pt x="30" y="560"/>
                    </a:lnTo>
                    <a:lnTo>
                      <a:pt x="56" y="554"/>
                    </a:lnTo>
                    <a:lnTo>
                      <a:pt x="66" y="566"/>
                    </a:lnTo>
                    <a:lnTo>
                      <a:pt x="72" y="554"/>
                    </a:lnTo>
                    <a:lnTo>
                      <a:pt x="84" y="550"/>
                    </a:lnTo>
                    <a:lnTo>
                      <a:pt x="98" y="554"/>
                    </a:lnTo>
                    <a:lnTo>
                      <a:pt x="116" y="568"/>
                    </a:lnTo>
                    <a:lnTo>
                      <a:pt x="144" y="566"/>
                    </a:lnTo>
                    <a:lnTo>
                      <a:pt x="138" y="558"/>
                    </a:lnTo>
                    <a:lnTo>
                      <a:pt x="120" y="554"/>
                    </a:lnTo>
                    <a:lnTo>
                      <a:pt x="110" y="542"/>
                    </a:lnTo>
                    <a:lnTo>
                      <a:pt x="98" y="542"/>
                    </a:lnTo>
                    <a:lnTo>
                      <a:pt x="88" y="536"/>
                    </a:lnTo>
                    <a:lnTo>
                      <a:pt x="104" y="518"/>
                    </a:lnTo>
                    <a:lnTo>
                      <a:pt x="114" y="512"/>
                    </a:lnTo>
                    <a:lnTo>
                      <a:pt x="128" y="506"/>
                    </a:lnTo>
                    <a:lnTo>
                      <a:pt x="136" y="498"/>
                    </a:lnTo>
                    <a:lnTo>
                      <a:pt x="158" y="490"/>
                    </a:lnTo>
                    <a:lnTo>
                      <a:pt x="150" y="482"/>
                    </a:lnTo>
                    <a:lnTo>
                      <a:pt x="140" y="474"/>
                    </a:lnTo>
                    <a:lnTo>
                      <a:pt x="118" y="482"/>
                    </a:lnTo>
                    <a:lnTo>
                      <a:pt x="112" y="470"/>
                    </a:lnTo>
                    <a:lnTo>
                      <a:pt x="122" y="454"/>
                    </a:lnTo>
                    <a:lnTo>
                      <a:pt x="120" y="434"/>
                    </a:lnTo>
                    <a:lnTo>
                      <a:pt x="136" y="420"/>
                    </a:lnTo>
                    <a:lnTo>
                      <a:pt x="138" y="408"/>
                    </a:lnTo>
                    <a:lnTo>
                      <a:pt x="158" y="406"/>
                    </a:lnTo>
                    <a:lnTo>
                      <a:pt x="174" y="394"/>
                    </a:lnTo>
                    <a:lnTo>
                      <a:pt x="190" y="392"/>
                    </a:lnTo>
                    <a:lnTo>
                      <a:pt x="186" y="370"/>
                    </a:lnTo>
                    <a:lnTo>
                      <a:pt x="176" y="362"/>
                    </a:lnTo>
                    <a:lnTo>
                      <a:pt x="180" y="342"/>
                    </a:lnTo>
                    <a:lnTo>
                      <a:pt x="190" y="326"/>
                    </a:lnTo>
                    <a:lnTo>
                      <a:pt x="194" y="310"/>
                    </a:lnTo>
                    <a:lnTo>
                      <a:pt x="194" y="286"/>
                    </a:lnTo>
                    <a:lnTo>
                      <a:pt x="210" y="278"/>
                    </a:lnTo>
                    <a:lnTo>
                      <a:pt x="218" y="288"/>
                    </a:lnTo>
                    <a:lnTo>
                      <a:pt x="220" y="306"/>
                    </a:lnTo>
                    <a:lnTo>
                      <a:pt x="234" y="312"/>
                    </a:lnTo>
                    <a:lnTo>
                      <a:pt x="238" y="330"/>
                    </a:lnTo>
                    <a:lnTo>
                      <a:pt x="248" y="328"/>
                    </a:lnTo>
                    <a:lnTo>
                      <a:pt x="250" y="344"/>
                    </a:lnTo>
                    <a:lnTo>
                      <a:pt x="266" y="330"/>
                    </a:lnTo>
                    <a:lnTo>
                      <a:pt x="282" y="334"/>
                    </a:lnTo>
                    <a:lnTo>
                      <a:pt x="294" y="342"/>
                    </a:lnTo>
                    <a:lnTo>
                      <a:pt x="294" y="330"/>
                    </a:lnTo>
                    <a:lnTo>
                      <a:pt x="282" y="326"/>
                    </a:lnTo>
                    <a:lnTo>
                      <a:pt x="262" y="318"/>
                    </a:lnTo>
                    <a:lnTo>
                      <a:pt x="250" y="308"/>
                    </a:lnTo>
                    <a:lnTo>
                      <a:pt x="246" y="294"/>
                    </a:lnTo>
                    <a:lnTo>
                      <a:pt x="232" y="290"/>
                    </a:lnTo>
                    <a:lnTo>
                      <a:pt x="230" y="270"/>
                    </a:lnTo>
                    <a:lnTo>
                      <a:pt x="242" y="258"/>
                    </a:lnTo>
                    <a:lnTo>
                      <a:pt x="262" y="254"/>
                    </a:lnTo>
                    <a:lnTo>
                      <a:pt x="276" y="262"/>
                    </a:lnTo>
                    <a:lnTo>
                      <a:pt x="284" y="284"/>
                    </a:lnTo>
                    <a:lnTo>
                      <a:pt x="298" y="306"/>
                    </a:lnTo>
                    <a:lnTo>
                      <a:pt x="312" y="316"/>
                    </a:lnTo>
                    <a:lnTo>
                      <a:pt x="336" y="318"/>
                    </a:lnTo>
                    <a:lnTo>
                      <a:pt x="342" y="332"/>
                    </a:lnTo>
                    <a:lnTo>
                      <a:pt x="328" y="346"/>
                    </a:lnTo>
                    <a:lnTo>
                      <a:pt x="324" y="352"/>
                    </a:lnTo>
                    <a:lnTo>
                      <a:pt x="332" y="358"/>
                    </a:lnTo>
                    <a:lnTo>
                      <a:pt x="354" y="360"/>
                    </a:lnTo>
                    <a:lnTo>
                      <a:pt x="350" y="338"/>
                    </a:lnTo>
                    <a:lnTo>
                      <a:pt x="344" y="310"/>
                    </a:lnTo>
                    <a:lnTo>
                      <a:pt x="334" y="310"/>
                    </a:lnTo>
                    <a:lnTo>
                      <a:pt x="316" y="308"/>
                    </a:lnTo>
                    <a:lnTo>
                      <a:pt x="304" y="294"/>
                    </a:lnTo>
                    <a:lnTo>
                      <a:pt x="294" y="278"/>
                    </a:lnTo>
                    <a:lnTo>
                      <a:pt x="294" y="262"/>
                    </a:lnTo>
                    <a:lnTo>
                      <a:pt x="308" y="254"/>
                    </a:lnTo>
                    <a:lnTo>
                      <a:pt x="320" y="256"/>
                    </a:lnTo>
                    <a:lnTo>
                      <a:pt x="318" y="244"/>
                    </a:lnTo>
                    <a:lnTo>
                      <a:pt x="302" y="250"/>
                    </a:lnTo>
                    <a:lnTo>
                      <a:pt x="286" y="246"/>
                    </a:lnTo>
                    <a:lnTo>
                      <a:pt x="290" y="258"/>
                    </a:lnTo>
                    <a:lnTo>
                      <a:pt x="284" y="226"/>
                    </a:lnTo>
                    <a:lnTo>
                      <a:pt x="284" y="206"/>
                    </a:lnTo>
                    <a:lnTo>
                      <a:pt x="298" y="192"/>
                    </a:lnTo>
                    <a:lnTo>
                      <a:pt x="314" y="176"/>
                    </a:lnTo>
                    <a:lnTo>
                      <a:pt x="324" y="164"/>
                    </a:lnTo>
                    <a:lnTo>
                      <a:pt x="346" y="170"/>
                    </a:lnTo>
                    <a:lnTo>
                      <a:pt x="358" y="160"/>
                    </a:lnTo>
                    <a:lnTo>
                      <a:pt x="376" y="160"/>
                    </a:lnTo>
                    <a:lnTo>
                      <a:pt x="382" y="168"/>
                    </a:lnTo>
                    <a:lnTo>
                      <a:pt x="370" y="182"/>
                    </a:lnTo>
                    <a:lnTo>
                      <a:pt x="370" y="196"/>
                    </a:lnTo>
                    <a:lnTo>
                      <a:pt x="374" y="208"/>
                    </a:lnTo>
                    <a:lnTo>
                      <a:pt x="378" y="214"/>
                    </a:lnTo>
                    <a:lnTo>
                      <a:pt x="378" y="228"/>
                    </a:lnTo>
                    <a:lnTo>
                      <a:pt x="372" y="246"/>
                    </a:lnTo>
                    <a:lnTo>
                      <a:pt x="368" y="264"/>
                    </a:lnTo>
                    <a:lnTo>
                      <a:pt x="372" y="280"/>
                    </a:lnTo>
                    <a:lnTo>
                      <a:pt x="378" y="270"/>
                    </a:lnTo>
                    <a:lnTo>
                      <a:pt x="380" y="250"/>
                    </a:lnTo>
                    <a:lnTo>
                      <a:pt x="382" y="236"/>
                    </a:lnTo>
                    <a:lnTo>
                      <a:pt x="384" y="224"/>
                    </a:lnTo>
                    <a:lnTo>
                      <a:pt x="396" y="226"/>
                    </a:lnTo>
                    <a:lnTo>
                      <a:pt x="414" y="232"/>
                    </a:lnTo>
                    <a:lnTo>
                      <a:pt x="406" y="222"/>
                    </a:lnTo>
                    <a:lnTo>
                      <a:pt x="390" y="198"/>
                    </a:lnTo>
                    <a:lnTo>
                      <a:pt x="390" y="176"/>
                    </a:lnTo>
                    <a:lnTo>
                      <a:pt x="402" y="158"/>
                    </a:lnTo>
                    <a:lnTo>
                      <a:pt x="410" y="156"/>
                    </a:lnTo>
                    <a:lnTo>
                      <a:pt x="414" y="140"/>
                    </a:lnTo>
                    <a:lnTo>
                      <a:pt x="418" y="126"/>
                    </a:lnTo>
                    <a:lnTo>
                      <a:pt x="438" y="94"/>
                    </a:lnTo>
                    <a:lnTo>
                      <a:pt x="456" y="122"/>
                    </a:lnTo>
                    <a:lnTo>
                      <a:pt x="458" y="158"/>
                    </a:lnTo>
                    <a:lnTo>
                      <a:pt x="444" y="178"/>
                    </a:lnTo>
                    <a:lnTo>
                      <a:pt x="450" y="198"/>
                    </a:lnTo>
                    <a:lnTo>
                      <a:pt x="460" y="220"/>
                    </a:lnTo>
                    <a:lnTo>
                      <a:pt x="456" y="234"/>
                    </a:lnTo>
                    <a:lnTo>
                      <a:pt x="446" y="240"/>
                    </a:lnTo>
                    <a:lnTo>
                      <a:pt x="448" y="274"/>
                    </a:lnTo>
                    <a:lnTo>
                      <a:pt x="438" y="278"/>
                    </a:lnTo>
                    <a:lnTo>
                      <a:pt x="442" y="294"/>
                    </a:lnTo>
                    <a:lnTo>
                      <a:pt x="430" y="302"/>
                    </a:lnTo>
                    <a:lnTo>
                      <a:pt x="418" y="314"/>
                    </a:lnTo>
                    <a:lnTo>
                      <a:pt x="418" y="326"/>
                    </a:lnTo>
                    <a:lnTo>
                      <a:pt x="432" y="314"/>
                    </a:lnTo>
                    <a:lnTo>
                      <a:pt x="446" y="298"/>
                    </a:lnTo>
                    <a:lnTo>
                      <a:pt x="456" y="278"/>
                    </a:lnTo>
                    <a:lnTo>
                      <a:pt x="460" y="254"/>
                    </a:lnTo>
                    <a:lnTo>
                      <a:pt x="470" y="232"/>
                    </a:lnTo>
                    <a:lnTo>
                      <a:pt x="486" y="242"/>
                    </a:lnTo>
                    <a:lnTo>
                      <a:pt x="492" y="246"/>
                    </a:lnTo>
                    <a:lnTo>
                      <a:pt x="496" y="250"/>
                    </a:lnTo>
                    <a:lnTo>
                      <a:pt x="498" y="250"/>
                    </a:lnTo>
                    <a:lnTo>
                      <a:pt x="508" y="254"/>
                    </a:lnTo>
                    <a:lnTo>
                      <a:pt x="514" y="256"/>
                    </a:lnTo>
                    <a:lnTo>
                      <a:pt x="522" y="248"/>
                    </a:lnTo>
                    <a:lnTo>
                      <a:pt x="506" y="240"/>
                    </a:lnTo>
                    <a:lnTo>
                      <a:pt x="494" y="222"/>
                    </a:lnTo>
                    <a:lnTo>
                      <a:pt x="474" y="214"/>
                    </a:lnTo>
                    <a:lnTo>
                      <a:pt x="474" y="194"/>
                    </a:lnTo>
                    <a:lnTo>
                      <a:pt x="474" y="180"/>
                    </a:lnTo>
                    <a:lnTo>
                      <a:pt x="470" y="162"/>
                    </a:lnTo>
                    <a:lnTo>
                      <a:pt x="488" y="162"/>
                    </a:lnTo>
                    <a:lnTo>
                      <a:pt x="498" y="150"/>
                    </a:lnTo>
                    <a:lnTo>
                      <a:pt x="502" y="138"/>
                    </a:lnTo>
                    <a:lnTo>
                      <a:pt x="502" y="122"/>
                    </a:lnTo>
                    <a:lnTo>
                      <a:pt x="516" y="108"/>
                    </a:lnTo>
                    <a:lnTo>
                      <a:pt x="526" y="104"/>
                    </a:lnTo>
                    <a:lnTo>
                      <a:pt x="518" y="128"/>
                    </a:lnTo>
                    <a:lnTo>
                      <a:pt x="526" y="144"/>
                    </a:lnTo>
                    <a:lnTo>
                      <a:pt x="534" y="144"/>
                    </a:lnTo>
                    <a:lnTo>
                      <a:pt x="534" y="122"/>
                    </a:lnTo>
                    <a:lnTo>
                      <a:pt x="550" y="126"/>
                    </a:lnTo>
                    <a:lnTo>
                      <a:pt x="554" y="110"/>
                    </a:lnTo>
                    <a:lnTo>
                      <a:pt x="548" y="96"/>
                    </a:lnTo>
                    <a:lnTo>
                      <a:pt x="550" y="76"/>
                    </a:lnTo>
                    <a:lnTo>
                      <a:pt x="566" y="66"/>
                    </a:lnTo>
                    <a:lnTo>
                      <a:pt x="586" y="74"/>
                    </a:lnTo>
                    <a:lnTo>
                      <a:pt x="598" y="88"/>
                    </a:lnTo>
                    <a:lnTo>
                      <a:pt x="598" y="102"/>
                    </a:lnTo>
                    <a:lnTo>
                      <a:pt x="614" y="110"/>
                    </a:lnTo>
                    <a:lnTo>
                      <a:pt x="630" y="128"/>
                    </a:lnTo>
                    <a:lnTo>
                      <a:pt x="638" y="140"/>
                    </a:lnTo>
                    <a:lnTo>
                      <a:pt x="650" y="150"/>
                    </a:lnTo>
                    <a:lnTo>
                      <a:pt x="660" y="154"/>
                    </a:lnTo>
                    <a:lnTo>
                      <a:pt x="650" y="134"/>
                    </a:lnTo>
                    <a:lnTo>
                      <a:pt x="642" y="128"/>
                    </a:lnTo>
                    <a:lnTo>
                      <a:pt x="642" y="114"/>
                    </a:lnTo>
                    <a:lnTo>
                      <a:pt x="634" y="98"/>
                    </a:lnTo>
                    <a:lnTo>
                      <a:pt x="634" y="78"/>
                    </a:lnTo>
                    <a:lnTo>
                      <a:pt x="646" y="78"/>
                    </a:lnTo>
                    <a:lnTo>
                      <a:pt x="654" y="72"/>
                    </a:lnTo>
                    <a:lnTo>
                      <a:pt x="648" y="58"/>
                    </a:lnTo>
                    <a:lnTo>
                      <a:pt x="632" y="62"/>
                    </a:lnTo>
                    <a:lnTo>
                      <a:pt x="618" y="62"/>
                    </a:lnTo>
                    <a:lnTo>
                      <a:pt x="622" y="52"/>
                    </a:lnTo>
                    <a:lnTo>
                      <a:pt x="640" y="46"/>
                    </a:lnTo>
                    <a:lnTo>
                      <a:pt x="642" y="36"/>
                    </a:lnTo>
                    <a:lnTo>
                      <a:pt x="624" y="38"/>
                    </a:lnTo>
                    <a:lnTo>
                      <a:pt x="614" y="40"/>
                    </a:lnTo>
                    <a:lnTo>
                      <a:pt x="610" y="50"/>
                    </a:lnTo>
                    <a:lnTo>
                      <a:pt x="594" y="48"/>
                    </a:lnTo>
                    <a:lnTo>
                      <a:pt x="582" y="42"/>
                    </a:lnTo>
                    <a:lnTo>
                      <a:pt x="570" y="34"/>
                    </a:lnTo>
                    <a:lnTo>
                      <a:pt x="570" y="20"/>
                    </a:lnTo>
                    <a:lnTo>
                      <a:pt x="560" y="18"/>
                    </a:lnTo>
                    <a:lnTo>
                      <a:pt x="546" y="10"/>
                    </a:lnTo>
                    <a:lnTo>
                      <a:pt x="548" y="0"/>
                    </a:lnTo>
                    <a:lnTo>
                      <a:pt x="574" y="12"/>
                    </a:lnTo>
                    <a:lnTo>
                      <a:pt x="594" y="10"/>
                    </a:lnTo>
                    <a:lnTo>
                      <a:pt x="604" y="24"/>
                    </a:lnTo>
                    <a:lnTo>
                      <a:pt x="622" y="28"/>
                    </a:lnTo>
                    <a:lnTo>
                      <a:pt x="632" y="16"/>
                    </a:lnTo>
                    <a:lnTo>
                      <a:pt x="654" y="16"/>
                    </a:lnTo>
                    <a:lnTo>
                      <a:pt x="666" y="70"/>
                    </a:lnTo>
                    <a:lnTo>
                      <a:pt x="674" y="88"/>
                    </a:lnTo>
                    <a:lnTo>
                      <a:pt x="708" y="94"/>
                    </a:lnTo>
                    <a:lnTo>
                      <a:pt x="712" y="112"/>
                    </a:lnTo>
                    <a:lnTo>
                      <a:pt x="710" y="144"/>
                    </a:lnTo>
                    <a:lnTo>
                      <a:pt x="730" y="174"/>
                    </a:lnTo>
                    <a:lnTo>
                      <a:pt x="760" y="184"/>
                    </a:lnTo>
                    <a:lnTo>
                      <a:pt x="744" y="206"/>
                    </a:lnTo>
                    <a:lnTo>
                      <a:pt x="748" y="224"/>
                    </a:lnTo>
                    <a:lnTo>
                      <a:pt x="694" y="246"/>
                    </a:lnTo>
                    <a:lnTo>
                      <a:pt x="702" y="286"/>
                    </a:lnTo>
                    <a:lnTo>
                      <a:pt x="732" y="328"/>
                    </a:lnTo>
                    <a:lnTo>
                      <a:pt x="730" y="368"/>
                    </a:lnTo>
                    <a:lnTo>
                      <a:pt x="714" y="378"/>
                    </a:lnTo>
                    <a:lnTo>
                      <a:pt x="672" y="386"/>
                    </a:lnTo>
                    <a:lnTo>
                      <a:pt x="632" y="320"/>
                    </a:lnTo>
                    <a:lnTo>
                      <a:pt x="586" y="312"/>
                    </a:lnTo>
                    <a:lnTo>
                      <a:pt x="554" y="346"/>
                    </a:lnTo>
                    <a:lnTo>
                      <a:pt x="556" y="368"/>
                    </a:lnTo>
                    <a:lnTo>
                      <a:pt x="568" y="392"/>
                    </a:lnTo>
                    <a:lnTo>
                      <a:pt x="564" y="408"/>
                    </a:lnTo>
                    <a:lnTo>
                      <a:pt x="544" y="408"/>
                    </a:lnTo>
                    <a:lnTo>
                      <a:pt x="522" y="394"/>
                    </a:lnTo>
                    <a:lnTo>
                      <a:pt x="504" y="410"/>
                    </a:lnTo>
                    <a:lnTo>
                      <a:pt x="474" y="406"/>
                    </a:lnTo>
                    <a:lnTo>
                      <a:pt x="446" y="418"/>
                    </a:lnTo>
                    <a:lnTo>
                      <a:pt x="450" y="438"/>
                    </a:lnTo>
                    <a:lnTo>
                      <a:pt x="476" y="456"/>
                    </a:lnTo>
                    <a:lnTo>
                      <a:pt x="482" y="506"/>
                    </a:lnTo>
                    <a:lnTo>
                      <a:pt x="462" y="558"/>
                    </a:lnTo>
                    <a:lnTo>
                      <a:pt x="434" y="590"/>
                    </a:lnTo>
                    <a:lnTo>
                      <a:pt x="446" y="610"/>
                    </a:lnTo>
                    <a:lnTo>
                      <a:pt x="468" y="608"/>
                    </a:lnTo>
                    <a:lnTo>
                      <a:pt x="466" y="628"/>
                    </a:lnTo>
                    <a:lnTo>
                      <a:pt x="446" y="636"/>
                    </a:lnTo>
                    <a:lnTo>
                      <a:pt x="442" y="664"/>
                    </a:lnTo>
                    <a:lnTo>
                      <a:pt x="322" y="628"/>
                    </a:lnTo>
                    <a:lnTo>
                      <a:pt x="306" y="614"/>
                    </a:lnTo>
                    <a:lnTo>
                      <a:pt x="290" y="622"/>
                    </a:lnTo>
                    <a:lnTo>
                      <a:pt x="262" y="626"/>
                    </a:lnTo>
                    <a:lnTo>
                      <a:pt x="242" y="602"/>
                    </a:lnTo>
                    <a:lnTo>
                      <a:pt x="204" y="614"/>
                    </a:lnTo>
                    <a:lnTo>
                      <a:pt x="184" y="594"/>
                    </a:lnTo>
                    <a:lnTo>
                      <a:pt x="122" y="594"/>
                    </a:lnTo>
                    <a:lnTo>
                      <a:pt x="94" y="602"/>
                    </a:lnTo>
                    <a:lnTo>
                      <a:pt x="36" y="606"/>
                    </a:lnTo>
                    <a:lnTo>
                      <a:pt x="20" y="622"/>
                    </a:lnTo>
                    <a:lnTo>
                      <a:pt x="8" y="626"/>
                    </a:lnTo>
                    <a:lnTo>
                      <a:pt x="0" y="61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51" name="Freeform 168">
                <a:extLst>
                  <a:ext uri="{FF2B5EF4-FFF2-40B4-BE49-F238E27FC236}">
                    <a16:creationId xmlns:a16="http://schemas.microsoft.com/office/drawing/2014/main" id="{7D86572F-D5E0-9390-92A1-706538CEDFE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083019" y="2761852"/>
                <a:ext cx="159277" cy="200422"/>
              </a:xfrm>
              <a:custGeom>
                <a:avLst/>
                <a:gdLst/>
                <a:ahLst/>
                <a:cxnLst>
                  <a:cxn ang="0">
                    <a:pos x="68" y="60"/>
                  </a:cxn>
                  <a:cxn ang="0">
                    <a:pos x="72" y="50"/>
                  </a:cxn>
                  <a:cxn ang="0">
                    <a:pos x="48" y="44"/>
                  </a:cxn>
                  <a:cxn ang="0">
                    <a:pos x="56" y="36"/>
                  </a:cxn>
                  <a:cxn ang="0">
                    <a:pos x="62" y="24"/>
                  </a:cxn>
                  <a:cxn ang="0">
                    <a:pos x="84" y="32"/>
                  </a:cxn>
                  <a:cxn ang="0">
                    <a:pos x="96" y="28"/>
                  </a:cxn>
                  <a:cxn ang="0">
                    <a:pos x="80" y="0"/>
                  </a:cxn>
                  <a:cxn ang="0">
                    <a:pos x="96" y="18"/>
                  </a:cxn>
                  <a:cxn ang="0">
                    <a:pos x="108" y="8"/>
                  </a:cxn>
                  <a:cxn ang="0">
                    <a:pos x="130" y="14"/>
                  </a:cxn>
                  <a:cxn ang="0">
                    <a:pos x="128" y="34"/>
                  </a:cxn>
                  <a:cxn ang="0">
                    <a:pos x="146" y="28"/>
                  </a:cxn>
                  <a:cxn ang="0">
                    <a:pos x="140" y="52"/>
                  </a:cxn>
                  <a:cxn ang="0">
                    <a:pos x="158" y="52"/>
                  </a:cxn>
                  <a:cxn ang="0">
                    <a:pos x="140" y="80"/>
                  </a:cxn>
                  <a:cxn ang="0">
                    <a:pos x="144" y="104"/>
                  </a:cxn>
                  <a:cxn ang="0">
                    <a:pos x="136" y="116"/>
                  </a:cxn>
                  <a:cxn ang="0">
                    <a:pos x="144" y="134"/>
                  </a:cxn>
                  <a:cxn ang="0">
                    <a:pos x="140" y="142"/>
                  </a:cxn>
                  <a:cxn ang="0">
                    <a:pos x="88" y="148"/>
                  </a:cxn>
                  <a:cxn ang="0">
                    <a:pos x="78" y="136"/>
                  </a:cxn>
                  <a:cxn ang="0">
                    <a:pos x="52" y="170"/>
                  </a:cxn>
                  <a:cxn ang="0">
                    <a:pos x="52" y="196"/>
                  </a:cxn>
                  <a:cxn ang="0">
                    <a:pos x="34" y="188"/>
                  </a:cxn>
                  <a:cxn ang="0">
                    <a:pos x="42" y="174"/>
                  </a:cxn>
                  <a:cxn ang="0">
                    <a:pos x="18" y="188"/>
                  </a:cxn>
                  <a:cxn ang="0">
                    <a:pos x="0" y="176"/>
                  </a:cxn>
                  <a:cxn ang="0">
                    <a:pos x="12" y="164"/>
                  </a:cxn>
                  <a:cxn ang="0">
                    <a:pos x="34" y="150"/>
                  </a:cxn>
                  <a:cxn ang="0">
                    <a:pos x="30" y="140"/>
                  </a:cxn>
                  <a:cxn ang="0">
                    <a:pos x="20" y="124"/>
                  </a:cxn>
                  <a:cxn ang="0">
                    <a:pos x="40" y="112"/>
                  </a:cxn>
                  <a:cxn ang="0">
                    <a:pos x="26" y="104"/>
                  </a:cxn>
                  <a:cxn ang="0">
                    <a:pos x="32" y="92"/>
                  </a:cxn>
                  <a:cxn ang="0">
                    <a:pos x="12" y="80"/>
                  </a:cxn>
                  <a:cxn ang="0">
                    <a:pos x="40" y="66"/>
                  </a:cxn>
                  <a:cxn ang="0">
                    <a:pos x="68" y="72"/>
                  </a:cxn>
                </a:cxnLst>
                <a:rect l="0" t="0" r="r" b="b"/>
                <a:pathLst>
                  <a:path w="158" h="202">
                    <a:moveTo>
                      <a:pt x="68" y="72"/>
                    </a:moveTo>
                    <a:lnTo>
                      <a:pt x="68" y="60"/>
                    </a:lnTo>
                    <a:lnTo>
                      <a:pt x="80" y="58"/>
                    </a:lnTo>
                    <a:lnTo>
                      <a:pt x="72" y="50"/>
                    </a:lnTo>
                    <a:lnTo>
                      <a:pt x="60" y="54"/>
                    </a:lnTo>
                    <a:lnTo>
                      <a:pt x="48" y="44"/>
                    </a:lnTo>
                    <a:lnTo>
                      <a:pt x="48" y="32"/>
                    </a:lnTo>
                    <a:lnTo>
                      <a:pt x="56" y="36"/>
                    </a:lnTo>
                    <a:lnTo>
                      <a:pt x="72" y="36"/>
                    </a:lnTo>
                    <a:lnTo>
                      <a:pt x="62" y="24"/>
                    </a:lnTo>
                    <a:lnTo>
                      <a:pt x="74" y="20"/>
                    </a:lnTo>
                    <a:lnTo>
                      <a:pt x="84" y="32"/>
                    </a:lnTo>
                    <a:lnTo>
                      <a:pt x="100" y="42"/>
                    </a:lnTo>
                    <a:lnTo>
                      <a:pt x="96" y="28"/>
                    </a:lnTo>
                    <a:lnTo>
                      <a:pt x="82" y="14"/>
                    </a:lnTo>
                    <a:lnTo>
                      <a:pt x="80" y="0"/>
                    </a:lnTo>
                    <a:lnTo>
                      <a:pt x="90" y="4"/>
                    </a:lnTo>
                    <a:lnTo>
                      <a:pt x="96" y="18"/>
                    </a:lnTo>
                    <a:lnTo>
                      <a:pt x="104" y="24"/>
                    </a:lnTo>
                    <a:lnTo>
                      <a:pt x="108" y="8"/>
                    </a:lnTo>
                    <a:lnTo>
                      <a:pt x="128" y="2"/>
                    </a:lnTo>
                    <a:lnTo>
                      <a:pt x="130" y="14"/>
                    </a:lnTo>
                    <a:lnTo>
                      <a:pt x="128" y="24"/>
                    </a:lnTo>
                    <a:lnTo>
                      <a:pt x="128" y="34"/>
                    </a:lnTo>
                    <a:lnTo>
                      <a:pt x="140" y="24"/>
                    </a:lnTo>
                    <a:lnTo>
                      <a:pt x="146" y="28"/>
                    </a:lnTo>
                    <a:lnTo>
                      <a:pt x="148" y="38"/>
                    </a:lnTo>
                    <a:lnTo>
                      <a:pt x="140" y="52"/>
                    </a:lnTo>
                    <a:lnTo>
                      <a:pt x="148" y="56"/>
                    </a:lnTo>
                    <a:lnTo>
                      <a:pt x="158" y="52"/>
                    </a:lnTo>
                    <a:lnTo>
                      <a:pt x="154" y="74"/>
                    </a:lnTo>
                    <a:lnTo>
                      <a:pt x="140" y="80"/>
                    </a:lnTo>
                    <a:lnTo>
                      <a:pt x="136" y="94"/>
                    </a:lnTo>
                    <a:lnTo>
                      <a:pt x="144" y="104"/>
                    </a:lnTo>
                    <a:lnTo>
                      <a:pt x="142" y="114"/>
                    </a:lnTo>
                    <a:lnTo>
                      <a:pt x="136" y="116"/>
                    </a:lnTo>
                    <a:lnTo>
                      <a:pt x="146" y="128"/>
                    </a:lnTo>
                    <a:lnTo>
                      <a:pt x="144" y="134"/>
                    </a:lnTo>
                    <a:lnTo>
                      <a:pt x="142" y="140"/>
                    </a:lnTo>
                    <a:lnTo>
                      <a:pt x="140" y="142"/>
                    </a:lnTo>
                    <a:lnTo>
                      <a:pt x="112" y="144"/>
                    </a:lnTo>
                    <a:lnTo>
                      <a:pt x="88" y="148"/>
                    </a:lnTo>
                    <a:lnTo>
                      <a:pt x="88" y="136"/>
                    </a:lnTo>
                    <a:lnTo>
                      <a:pt x="78" y="136"/>
                    </a:lnTo>
                    <a:lnTo>
                      <a:pt x="68" y="158"/>
                    </a:lnTo>
                    <a:lnTo>
                      <a:pt x="52" y="170"/>
                    </a:lnTo>
                    <a:lnTo>
                      <a:pt x="48" y="180"/>
                    </a:lnTo>
                    <a:lnTo>
                      <a:pt x="52" y="196"/>
                    </a:lnTo>
                    <a:lnTo>
                      <a:pt x="36" y="202"/>
                    </a:lnTo>
                    <a:lnTo>
                      <a:pt x="34" y="188"/>
                    </a:lnTo>
                    <a:lnTo>
                      <a:pt x="40" y="188"/>
                    </a:lnTo>
                    <a:lnTo>
                      <a:pt x="42" y="174"/>
                    </a:lnTo>
                    <a:lnTo>
                      <a:pt x="24" y="180"/>
                    </a:lnTo>
                    <a:lnTo>
                      <a:pt x="18" y="188"/>
                    </a:lnTo>
                    <a:lnTo>
                      <a:pt x="4" y="188"/>
                    </a:lnTo>
                    <a:lnTo>
                      <a:pt x="0" y="176"/>
                    </a:lnTo>
                    <a:lnTo>
                      <a:pt x="0" y="164"/>
                    </a:lnTo>
                    <a:lnTo>
                      <a:pt x="12" y="164"/>
                    </a:lnTo>
                    <a:lnTo>
                      <a:pt x="32" y="160"/>
                    </a:lnTo>
                    <a:lnTo>
                      <a:pt x="34" y="150"/>
                    </a:lnTo>
                    <a:lnTo>
                      <a:pt x="48" y="136"/>
                    </a:lnTo>
                    <a:lnTo>
                      <a:pt x="30" y="140"/>
                    </a:lnTo>
                    <a:lnTo>
                      <a:pt x="16" y="134"/>
                    </a:lnTo>
                    <a:lnTo>
                      <a:pt x="20" y="124"/>
                    </a:lnTo>
                    <a:lnTo>
                      <a:pt x="40" y="124"/>
                    </a:lnTo>
                    <a:lnTo>
                      <a:pt x="40" y="112"/>
                    </a:lnTo>
                    <a:lnTo>
                      <a:pt x="28" y="112"/>
                    </a:lnTo>
                    <a:lnTo>
                      <a:pt x="26" y="104"/>
                    </a:lnTo>
                    <a:lnTo>
                      <a:pt x="14" y="100"/>
                    </a:lnTo>
                    <a:lnTo>
                      <a:pt x="32" y="92"/>
                    </a:lnTo>
                    <a:lnTo>
                      <a:pt x="32" y="80"/>
                    </a:lnTo>
                    <a:lnTo>
                      <a:pt x="12" y="80"/>
                    </a:lnTo>
                    <a:lnTo>
                      <a:pt x="14" y="68"/>
                    </a:lnTo>
                    <a:lnTo>
                      <a:pt x="40" y="66"/>
                    </a:lnTo>
                    <a:lnTo>
                      <a:pt x="54" y="64"/>
                    </a:lnTo>
                    <a:lnTo>
                      <a:pt x="68" y="72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52" name="Freeform 169">
                <a:extLst>
                  <a:ext uri="{FF2B5EF4-FFF2-40B4-BE49-F238E27FC236}">
                    <a16:creationId xmlns:a16="http://schemas.microsoft.com/office/drawing/2014/main" id="{A501E42A-2B59-8358-F33D-229DC548BB0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016486" y="2968227"/>
                <a:ext cx="44356" cy="396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2" y="8"/>
                  </a:cxn>
                  <a:cxn ang="0">
                    <a:pos x="36" y="12"/>
                  </a:cxn>
                  <a:cxn ang="0">
                    <a:pos x="44" y="14"/>
                  </a:cxn>
                  <a:cxn ang="0">
                    <a:pos x="40" y="32"/>
                  </a:cxn>
                  <a:cxn ang="0">
                    <a:pos x="38" y="40"/>
                  </a:cxn>
                  <a:cxn ang="0">
                    <a:pos x="18" y="32"/>
                  </a:cxn>
                  <a:cxn ang="0">
                    <a:pos x="6" y="18"/>
                  </a:cxn>
                  <a:cxn ang="0">
                    <a:pos x="0" y="8"/>
                  </a:cxn>
                  <a:cxn ang="0">
                    <a:pos x="8" y="0"/>
                  </a:cxn>
                </a:cxnLst>
                <a:rect l="0" t="0" r="r" b="b"/>
                <a:pathLst>
                  <a:path w="44" h="40">
                    <a:moveTo>
                      <a:pt x="8" y="0"/>
                    </a:moveTo>
                    <a:lnTo>
                      <a:pt x="22" y="8"/>
                    </a:lnTo>
                    <a:lnTo>
                      <a:pt x="36" y="12"/>
                    </a:lnTo>
                    <a:lnTo>
                      <a:pt x="44" y="14"/>
                    </a:lnTo>
                    <a:lnTo>
                      <a:pt x="40" y="32"/>
                    </a:lnTo>
                    <a:lnTo>
                      <a:pt x="38" y="40"/>
                    </a:lnTo>
                    <a:lnTo>
                      <a:pt x="18" y="32"/>
                    </a:lnTo>
                    <a:lnTo>
                      <a:pt x="6" y="18"/>
                    </a:lnTo>
                    <a:lnTo>
                      <a:pt x="0" y="8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53" name="Freeform 170">
                <a:extLst>
                  <a:ext uri="{FF2B5EF4-FFF2-40B4-BE49-F238E27FC236}">
                    <a16:creationId xmlns:a16="http://schemas.microsoft.com/office/drawing/2014/main" id="{D8ABFDDA-DDC5-A97C-9225-0D3B992AD22F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089068" y="3021805"/>
                <a:ext cx="42339" cy="33734"/>
              </a:xfrm>
              <a:custGeom>
                <a:avLst/>
                <a:gdLst/>
                <a:ahLst/>
                <a:cxnLst>
                  <a:cxn ang="0">
                    <a:pos x="42" y="26"/>
                  </a:cxn>
                  <a:cxn ang="0">
                    <a:pos x="22" y="30"/>
                  </a:cxn>
                  <a:cxn ang="0">
                    <a:pos x="14" y="34"/>
                  </a:cxn>
                  <a:cxn ang="0">
                    <a:pos x="0" y="34"/>
                  </a:cxn>
                  <a:cxn ang="0">
                    <a:pos x="14" y="14"/>
                  </a:cxn>
                  <a:cxn ang="0">
                    <a:pos x="16" y="0"/>
                  </a:cxn>
                  <a:cxn ang="0">
                    <a:pos x="26" y="4"/>
                  </a:cxn>
                  <a:cxn ang="0">
                    <a:pos x="38" y="12"/>
                  </a:cxn>
                  <a:cxn ang="0">
                    <a:pos x="42" y="26"/>
                  </a:cxn>
                </a:cxnLst>
                <a:rect l="0" t="0" r="r" b="b"/>
                <a:pathLst>
                  <a:path w="42" h="34">
                    <a:moveTo>
                      <a:pt x="42" y="26"/>
                    </a:moveTo>
                    <a:lnTo>
                      <a:pt x="22" y="30"/>
                    </a:lnTo>
                    <a:lnTo>
                      <a:pt x="14" y="34"/>
                    </a:lnTo>
                    <a:lnTo>
                      <a:pt x="0" y="34"/>
                    </a:lnTo>
                    <a:lnTo>
                      <a:pt x="14" y="14"/>
                    </a:lnTo>
                    <a:lnTo>
                      <a:pt x="16" y="0"/>
                    </a:lnTo>
                    <a:lnTo>
                      <a:pt x="26" y="4"/>
                    </a:lnTo>
                    <a:lnTo>
                      <a:pt x="38" y="12"/>
                    </a:lnTo>
                    <a:lnTo>
                      <a:pt x="42" y="2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54" name="Freeform 171">
                <a:extLst>
                  <a:ext uri="{FF2B5EF4-FFF2-40B4-BE49-F238E27FC236}">
                    <a16:creationId xmlns:a16="http://schemas.microsoft.com/office/drawing/2014/main" id="{6A382B76-DFEE-7A49-EF38-BADBC390F04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506413" y="2515789"/>
                <a:ext cx="50404" cy="69453"/>
              </a:xfrm>
              <a:custGeom>
                <a:avLst/>
                <a:gdLst/>
                <a:ahLst/>
                <a:cxnLst>
                  <a:cxn ang="0">
                    <a:pos x="48" y="64"/>
                  </a:cxn>
                  <a:cxn ang="0">
                    <a:pos x="28" y="70"/>
                  </a:cxn>
                  <a:cxn ang="0">
                    <a:pos x="24" y="50"/>
                  </a:cxn>
                  <a:cxn ang="0">
                    <a:pos x="16" y="64"/>
                  </a:cxn>
                  <a:cxn ang="0">
                    <a:pos x="2" y="60"/>
                  </a:cxn>
                  <a:cxn ang="0">
                    <a:pos x="0" y="24"/>
                  </a:cxn>
                  <a:cxn ang="0">
                    <a:pos x="16" y="12"/>
                  </a:cxn>
                  <a:cxn ang="0">
                    <a:pos x="24" y="0"/>
                  </a:cxn>
                  <a:cxn ang="0">
                    <a:pos x="48" y="6"/>
                  </a:cxn>
                  <a:cxn ang="0">
                    <a:pos x="48" y="20"/>
                  </a:cxn>
                  <a:cxn ang="0">
                    <a:pos x="44" y="34"/>
                  </a:cxn>
                  <a:cxn ang="0">
                    <a:pos x="50" y="48"/>
                  </a:cxn>
                  <a:cxn ang="0">
                    <a:pos x="48" y="64"/>
                  </a:cxn>
                </a:cxnLst>
                <a:rect l="0" t="0" r="r" b="b"/>
                <a:pathLst>
                  <a:path w="50" h="70">
                    <a:moveTo>
                      <a:pt x="48" y="64"/>
                    </a:moveTo>
                    <a:lnTo>
                      <a:pt x="28" y="70"/>
                    </a:lnTo>
                    <a:lnTo>
                      <a:pt x="24" y="50"/>
                    </a:lnTo>
                    <a:lnTo>
                      <a:pt x="16" y="64"/>
                    </a:lnTo>
                    <a:lnTo>
                      <a:pt x="2" y="60"/>
                    </a:lnTo>
                    <a:lnTo>
                      <a:pt x="0" y="24"/>
                    </a:lnTo>
                    <a:lnTo>
                      <a:pt x="16" y="12"/>
                    </a:lnTo>
                    <a:lnTo>
                      <a:pt x="24" y="0"/>
                    </a:lnTo>
                    <a:lnTo>
                      <a:pt x="48" y="6"/>
                    </a:lnTo>
                    <a:lnTo>
                      <a:pt x="48" y="20"/>
                    </a:lnTo>
                    <a:lnTo>
                      <a:pt x="44" y="34"/>
                    </a:lnTo>
                    <a:lnTo>
                      <a:pt x="50" y="48"/>
                    </a:lnTo>
                    <a:lnTo>
                      <a:pt x="48" y="6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55" name="Freeform 172">
                <a:extLst>
                  <a:ext uri="{FF2B5EF4-FFF2-40B4-BE49-F238E27FC236}">
                    <a16:creationId xmlns:a16="http://schemas.microsoft.com/office/drawing/2014/main" id="{EC5C64A2-0F88-00A4-8A5D-C3B55E1EE35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405605" y="2509836"/>
                <a:ext cx="68550" cy="75406"/>
              </a:xfrm>
              <a:custGeom>
                <a:avLst/>
                <a:gdLst/>
                <a:ahLst/>
                <a:cxnLst>
                  <a:cxn ang="0">
                    <a:pos x="68" y="58"/>
                  </a:cxn>
                  <a:cxn ang="0">
                    <a:pos x="58" y="64"/>
                  </a:cxn>
                  <a:cxn ang="0">
                    <a:pos x="56" y="74"/>
                  </a:cxn>
                  <a:cxn ang="0">
                    <a:pos x="38" y="76"/>
                  </a:cxn>
                  <a:cxn ang="0">
                    <a:pos x="24" y="72"/>
                  </a:cxn>
                  <a:cxn ang="0">
                    <a:pos x="26" y="54"/>
                  </a:cxn>
                  <a:cxn ang="0">
                    <a:pos x="12" y="30"/>
                  </a:cxn>
                  <a:cxn ang="0">
                    <a:pos x="0" y="18"/>
                  </a:cxn>
                  <a:cxn ang="0">
                    <a:pos x="0" y="2"/>
                  </a:cxn>
                  <a:cxn ang="0">
                    <a:pos x="12" y="0"/>
                  </a:cxn>
                  <a:cxn ang="0">
                    <a:pos x="20" y="14"/>
                  </a:cxn>
                  <a:cxn ang="0">
                    <a:pos x="32" y="38"/>
                  </a:cxn>
                  <a:cxn ang="0">
                    <a:pos x="38" y="26"/>
                  </a:cxn>
                  <a:cxn ang="0">
                    <a:pos x="52" y="30"/>
                  </a:cxn>
                  <a:cxn ang="0">
                    <a:pos x="46" y="40"/>
                  </a:cxn>
                  <a:cxn ang="0">
                    <a:pos x="60" y="48"/>
                  </a:cxn>
                  <a:cxn ang="0">
                    <a:pos x="68" y="58"/>
                  </a:cxn>
                </a:cxnLst>
                <a:rect l="0" t="0" r="r" b="b"/>
                <a:pathLst>
                  <a:path w="68" h="76">
                    <a:moveTo>
                      <a:pt x="68" y="58"/>
                    </a:moveTo>
                    <a:lnTo>
                      <a:pt x="58" y="64"/>
                    </a:lnTo>
                    <a:lnTo>
                      <a:pt x="56" y="74"/>
                    </a:lnTo>
                    <a:lnTo>
                      <a:pt x="38" y="76"/>
                    </a:lnTo>
                    <a:lnTo>
                      <a:pt x="24" y="72"/>
                    </a:lnTo>
                    <a:lnTo>
                      <a:pt x="26" y="54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0" y="2"/>
                    </a:lnTo>
                    <a:lnTo>
                      <a:pt x="12" y="0"/>
                    </a:lnTo>
                    <a:lnTo>
                      <a:pt x="20" y="14"/>
                    </a:lnTo>
                    <a:lnTo>
                      <a:pt x="32" y="38"/>
                    </a:lnTo>
                    <a:lnTo>
                      <a:pt x="38" y="26"/>
                    </a:lnTo>
                    <a:lnTo>
                      <a:pt x="52" y="30"/>
                    </a:lnTo>
                    <a:lnTo>
                      <a:pt x="46" y="40"/>
                    </a:lnTo>
                    <a:lnTo>
                      <a:pt x="60" y="48"/>
                    </a:lnTo>
                    <a:lnTo>
                      <a:pt x="68" y="5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56" name="Freeform 173">
                <a:extLst>
                  <a:ext uri="{FF2B5EF4-FFF2-40B4-BE49-F238E27FC236}">
                    <a16:creationId xmlns:a16="http://schemas.microsoft.com/office/drawing/2014/main" id="{93F5A6C3-7F89-ABB0-C091-B48C68321B3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230199" y="2654695"/>
                <a:ext cx="127018" cy="125016"/>
              </a:xfrm>
              <a:custGeom>
                <a:avLst/>
                <a:gdLst/>
                <a:ahLst/>
                <a:cxnLst>
                  <a:cxn ang="0">
                    <a:pos x="82" y="68"/>
                  </a:cxn>
                  <a:cxn ang="0">
                    <a:pos x="70" y="50"/>
                  </a:cxn>
                  <a:cxn ang="0">
                    <a:pos x="72" y="30"/>
                  </a:cxn>
                  <a:cxn ang="0">
                    <a:pos x="60" y="30"/>
                  </a:cxn>
                  <a:cxn ang="0">
                    <a:pos x="58" y="40"/>
                  </a:cxn>
                  <a:cxn ang="0">
                    <a:pos x="46" y="36"/>
                  </a:cxn>
                  <a:cxn ang="0">
                    <a:pos x="38" y="34"/>
                  </a:cxn>
                  <a:cxn ang="0">
                    <a:pos x="38" y="44"/>
                  </a:cxn>
                  <a:cxn ang="0">
                    <a:pos x="40" y="54"/>
                  </a:cxn>
                  <a:cxn ang="0">
                    <a:pos x="50" y="58"/>
                  </a:cxn>
                  <a:cxn ang="0">
                    <a:pos x="60" y="60"/>
                  </a:cxn>
                  <a:cxn ang="0">
                    <a:pos x="56" y="66"/>
                  </a:cxn>
                  <a:cxn ang="0">
                    <a:pos x="46" y="64"/>
                  </a:cxn>
                  <a:cxn ang="0">
                    <a:pos x="36" y="64"/>
                  </a:cxn>
                  <a:cxn ang="0">
                    <a:pos x="22" y="66"/>
                  </a:cxn>
                  <a:cxn ang="0">
                    <a:pos x="26" y="76"/>
                  </a:cxn>
                  <a:cxn ang="0">
                    <a:pos x="32" y="84"/>
                  </a:cxn>
                  <a:cxn ang="0">
                    <a:pos x="42" y="86"/>
                  </a:cxn>
                  <a:cxn ang="0">
                    <a:pos x="36" y="94"/>
                  </a:cxn>
                  <a:cxn ang="0">
                    <a:pos x="24" y="88"/>
                  </a:cxn>
                  <a:cxn ang="0">
                    <a:pos x="14" y="88"/>
                  </a:cxn>
                  <a:cxn ang="0">
                    <a:pos x="6" y="92"/>
                  </a:cxn>
                  <a:cxn ang="0">
                    <a:pos x="0" y="104"/>
                  </a:cxn>
                  <a:cxn ang="0">
                    <a:pos x="2" y="110"/>
                  </a:cxn>
                  <a:cxn ang="0">
                    <a:pos x="18" y="116"/>
                  </a:cxn>
                  <a:cxn ang="0">
                    <a:pos x="26" y="126"/>
                  </a:cxn>
                  <a:cxn ang="0">
                    <a:pos x="44" y="120"/>
                  </a:cxn>
                  <a:cxn ang="0">
                    <a:pos x="58" y="112"/>
                  </a:cxn>
                  <a:cxn ang="0">
                    <a:pos x="76" y="104"/>
                  </a:cxn>
                  <a:cxn ang="0">
                    <a:pos x="86" y="110"/>
                  </a:cxn>
                  <a:cxn ang="0">
                    <a:pos x="98" y="102"/>
                  </a:cxn>
                  <a:cxn ang="0">
                    <a:pos x="100" y="88"/>
                  </a:cxn>
                  <a:cxn ang="0">
                    <a:pos x="90" y="84"/>
                  </a:cxn>
                  <a:cxn ang="0">
                    <a:pos x="94" y="72"/>
                  </a:cxn>
                  <a:cxn ang="0">
                    <a:pos x="102" y="64"/>
                  </a:cxn>
                  <a:cxn ang="0">
                    <a:pos x="112" y="52"/>
                  </a:cxn>
                  <a:cxn ang="0">
                    <a:pos x="126" y="40"/>
                  </a:cxn>
                  <a:cxn ang="0">
                    <a:pos x="118" y="26"/>
                  </a:cxn>
                  <a:cxn ang="0">
                    <a:pos x="108" y="14"/>
                  </a:cxn>
                  <a:cxn ang="0">
                    <a:pos x="94" y="10"/>
                  </a:cxn>
                  <a:cxn ang="0">
                    <a:pos x="94" y="4"/>
                  </a:cxn>
                  <a:cxn ang="0">
                    <a:pos x="74" y="0"/>
                  </a:cxn>
                  <a:cxn ang="0">
                    <a:pos x="76" y="18"/>
                  </a:cxn>
                  <a:cxn ang="0">
                    <a:pos x="88" y="28"/>
                  </a:cxn>
                  <a:cxn ang="0">
                    <a:pos x="88" y="44"/>
                  </a:cxn>
                  <a:cxn ang="0">
                    <a:pos x="88" y="60"/>
                  </a:cxn>
                  <a:cxn ang="0">
                    <a:pos x="82" y="68"/>
                  </a:cxn>
                </a:cxnLst>
                <a:rect l="0" t="0" r="r" b="b"/>
                <a:pathLst>
                  <a:path w="126" h="126">
                    <a:moveTo>
                      <a:pt x="82" y="68"/>
                    </a:moveTo>
                    <a:lnTo>
                      <a:pt x="70" y="50"/>
                    </a:lnTo>
                    <a:lnTo>
                      <a:pt x="72" y="30"/>
                    </a:lnTo>
                    <a:lnTo>
                      <a:pt x="60" y="30"/>
                    </a:lnTo>
                    <a:lnTo>
                      <a:pt x="58" y="40"/>
                    </a:lnTo>
                    <a:lnTo>
                      <a:pt x="46" y="36"/>
                    </a:lnTo>
                    <a:lnTo>
                      <a:pt x="38" y="34"/>
                    </a:lnTo>
                    <a:lnTo>
                      <a:pt x="38" y="44"/>
                    </a:lnTo>
                    <a:lnTo>
                      <a:pt x="40" y="54"/>
                    </a:lnTo>
                    <a:lnTo>
                      <a:pt x="50" y="58"/>
                    </a:lnTo>
                    <a:lnTo>
                      <a:pt x="60" y="60"/>
                    </a:lnTo>
                    <a:lnTo>
                      <a:pt x="56" y="66"/>
                    </a:lnTo>
                    <a:lnTo>
                      <a:pt x="46" y="64"/>
                    </a:lnTo>
                    <a:lnTo>
                      <a:pt x="36" y="64"/>
                    </a:lnTo>
                    <a:lnTo>
                      <a:pt x="22" y="66"/>
                    </a:lnTo>
                    <a:lnTo>
                      <a:pt x="26" y="76"/>
                    </a:lnTo>
                    <a:lnTo>
                      <a:pt x="32" y="84"/>
                    </a:lnTo>
                    <a:lnTo>
                      <a:pt x="42" y="86"/>
                    </a:lnTo>
                    <a:lnTo>
                      <a:pt x="36" y="94"/>
                    </a:lnTo>
                    <a:lnTo>
                      <a:pt x="24" y="88"/>
                    </a:lnTo>
                    <a:lnTo>
                      <a:pt x="14" y="88"/>
                    </a:lnTo>
                    <a:lnTo>
                      <a:pt x="6" y="92"/>
                    </a:lnTo>
                    <a:lnTo>
                      <a:pt x="0" y="104"/>
                    </a:lnTo>
                    <a:lnTo>
                      <a:pt x="2" y="110"/>
                    </a:lnTo>
                    <a:lnTo>
                      <a:pt x="18" y="116"/>
                    </a:lnTo>
                    <a:lnTo>
                      <a:pt x="26" y="126"/>
                    </a:lnTo>
                    <a:lnTo>
                      <a:pt x="44" y="120"/>
                    </a:lnTo>
                    <a:lnTo>
                      <a:pt x="58" y="112"/>
                    </a:lnTo>
                    <a:lnTo>
                      <a:pt x="76" y="104"/>
                    </a:lnTo>
                    <a:lnTo>
                      <a:pt x="86" y="110"/>
                    </a:lnTo>
                    <a:lnTo>
                      <a:pt x="98" y="102"/>
                    </a:lnTo>
                    <a:lnTo>
                      <a:pt x="100" y="88"/>
                    </a:lnTo>
                    <a:lnTo>
                      <a:pt x="90" y="84"/>
                    </a:lnTo>
                    <a:lnTo>
                      <a:pt x="94" y="72"/>
                    </a:lnTo>
                    <a:lnTo>
                      <a:pt x="102" y="64"/>
                    </a:lnTo>
                    <a:lnTo>
                      <a:pt x="112" y="52"/>
                    </a:lnTo>
                    <a:lnTo>
                      <a:pt x="126" y="40"/>
                    </a:lnTo>
                    <a:lnTo>
                      <a:pt x="118" y="26"/>
                    </a:lnTo>
                    <a:lnTo>
                      <a:pt x="108" y="14"/>
                    </a:lnTo>
                    <a:lnTo>
                      <a:pt x="94" y="10"/>
                    </a:lnTo>
                    <a:lnTo>
                      <a:pt x="94" y="4"/>
                    </a:lnTo>
                    <a:lnTo>
                      <a:pt x="74" y="0"/>
                    </a:lnTo>
                    <a:lnTo>
                      <a:pt x="76" y="18"/>
                    </a:lnTo>
                    <a:lnTo>
                      <a:pt x="88" y="28"/>
                    </a:lnTo>
                    <a:lnTo>
                      <a:pt x="88" y="44"/>
                    </a:lnTo>
                    <a:lnTo>
                      <a:pt x="88" y="60"/>
                    </a:lnTo>
                    <a:lnTo>
                      <a:pt x="82" y="6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57" name="Freeform 174">
                <a:extLst>
                  <a:ext uri="{FF2B5EF4-FFF2-40B4-BE49-F238E27FC236}">
                    <a16:creationId xmlns:a16="http://schemas.microsoft.com/office/drawing/2014/main" id="{EC6AC0A2-FAF4-165C-AAAF-7738BE55544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554801" y="2583258"/>
                <a:ext cx="26210" cy="33734"/>
              </a:xfrm>
              <a:custGeom>
                <a:avLst/>
                <a:gdLst/>
                <a:ahLst/>
                <a:cxnLst>
                  <a:cxn ang="0">
                    <a:pos x="26" y="22"/>
                  </a:cxn>
                  <a:cxn ang="0">
                    <a:pos x="20" y="32"/>
                  </a:cxn>
                  <a:cxn ang="0">
                    <a:pos x="6" y="34"/>
                  </a:cxn>
                  <a:cxn ang="0">
                    <a:pos x="0" y="18"/>
                  </a:cxn>
                  <a:cxn ang="0">
                    <a:pos x="0" y="8"/>
                  </a:cxn>
                  <a:cxn ang="0">
                    <a:pos x="8" y="0"/>
                  </a:cxn>
                  <a:cxn ang="0">
                    <a:pos x="16" y="4"/>
                  </a:cxn>
                  <a:cxn ang="0">
                    <a:pos x="20" y="12"/>
                  </a:cxn>
                  <a:cxn ang="0">
                    <a:pos x="26" y="22"/>
                  </a:cxn>
                </a:cxnLst>
                <a:rect l="0" t="0" r="r" b="b"/>
                <a:pathLst>
                  <a:path w="26" h="34">
                    <a:moveTo>
                      <a:pt x="26" y="22"/>
                    </a:moveTo>
                    <a:lnTo>
                      <a:pt x="20" y="32"/>
                    </a:lnTo>
                    <a:lnTo>
                      <a:pt x="6" y="34"/>
                    </a:lnTo>
                    <a:lnTo>
                      <a:pt x="0" y="18"/>
                    </a:lnTo>
                    <a:lnTo>
                      <a:pt x="0" y="8"/>
                    </a:lnTo>
                    <a:lnTo>
                      <a:pt x="8" y="0"/>
                    </a:lnTo>
                    <a:lnTo>
                      <a:pt x="16" y="4"/>
                    </a:lnTo>
                    <a:lnTo>
                      <a:pt x="20" y="12"/>
                    </a:lnTo>
                    <a:lnTo>
                      <a:pt x="26" y="22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58" name="Freeform 175">
                <a:extLst>
                  <a:ext uri="{FF2B5EF4-FFF2-40B4-BE49-F238E27FC236}">
                    <a16:creationId xmlns:a16="http://schemas.microsoft.com/office/drawing/2014/main" id="{838E9FD4-A19B-3D5E-CD7C-6263834BA47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397541" y="2611039"/>
                <a:ext cx="52420" cy="49609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52" y="10"/>
                  </a:cxn>
                  <a:cxn ang="0">
                    <a:pos x="46" y="20"/>
                  </a:cxn>
                  <a:cxn ang="0">
                    <a:pos x="42" y="32"/>
                  </a:cxn>
                  <a:cxn ang="0">
                    <a:pos x="40" y="42"/>
                  </a:cxn>
                  <a:cxn ang="0">
                    <a:pos x="26" y="42"/>
                  </a:cxn>
                  <a:cxn ang="0">
                    <a:pos x="20" y="48"/>
                  </a:cxn>
                  <a:cxn ang="0">
                    <a:pos x="12" y="50"/>
                  </a:cxn>
                  <a:cxn ang="0">
                    <a:pos x="0" y="46"/>
                  </a:cxn>
                  <a:cxn ang="0">
                    <a:pos x="10" y="36"/>
                  </a:cxn>
                  <a:cxn ang="0">
                    <a:pos x="28" y="20"/>
                  </a:cxn>
                  <a:cxn ang="0">
                    <a:pos x="36" y="0"/>
                  </a:cxn>
                  <a:cxn ang="0">
                    <a:pos x="52" y="0"/>
                  </a:cxn>
                </a:cxnLst>
                <a:rect l="0" t="0" r="r" b="b"/>
                <a:pathLst>
                  <a:path w="52" h="50">
                    <a:moveTo>
                      <a:pt x="52" y="0"/>
                    </a:moveTo>
                    <a:lnTo>
                      <a:pt x="52" y="10"/>
                    </a:lnTo>
                    <a:lnTo>
                      <a:pt x="46" y="20"/>
                    </a:lnTo>
                    <a:lnTo>
                      <a:pt x="42" y="32"/>
                    </a:lnTo>
                    <a:lnTo>
                      <a:pt x="40" y="42"/>
                    </a:lnTo>
                    <a:lnTo>
                      <a:pt x="26" y="42"/>
                    </a:lnTo>
                    <a:lnTo>
                      <a:pt x="20" y="48"/>
                    </a:lnTo>
                    <a:lnTo>
                      <a:pt x="12" y="50"/>
                    </a:lnTo>
                    <a:lnTo>
                      <a:pt x="0" y="46"/>
                    </a:lnTo>
                    <a:lnTo>
                      <a:pt x="10" y="36"/>
                    </a:lnTo>
                    <a:lnTo>
                      <a:pt x="28" y="20"/>
                    </a:lnTo>
                    <a:lnTo>
                      <a:pt x="36" y="0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59" name="Freeform 176">
                <a:extLst>
                  <a:ext uri="{FF2B5EF4-FFF2-40B4-BE49-F238E27FC236}">
                    <a16:creationId xmlns:a16="http://schemas.microsoft.com/office/drawing/2014/main" id="{6724CBE9-ABB0-2F4D-FE94-03D1F5CD7EA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302781" y="2571352"/>
                <a:ext cx="38307" cy="43656"/>
              </a:xfrm>
              <a:custGeom>
                <a:avLst/>
                <a:gdLst/>
                <a:ahLst/>
                <a:cxnLst>
                  <a:cxn ang="0">
                    <a:pos x="38" y="16"/>
                  </a:cxn>
                  <a:cxn ang="0">
                    <a:pos x="34" y="24"/>
                  </a:cxn>
                  <a:cxn ang="0">
                    <a:pos x="24" y="20"/>
                  </a:cxn>
                  <a:cxn ang="0">
                    <a:pos x="14" y="28"/>
                  </a:cxn>
                  <a:cxn ang="0">
                    <a:pos x="12" y="40"/>
                  </a:cxn>
                  <a:cxn ang="0">
                    <a:pos x="2" y="44"/>
                  </a:cxn>
                  <a:cxn ang="0">
                    <a:pos x="2" y="28"/>
                  </a:cxn>
                  <a:cxn ang="0">
                    <a:pos x="0" y="16"/>
                  </a:cxn>
                  <a:cxn ang="0">
                    <a:pos x="4" y="0"/>
                  </a:cxn>
                  <a:cxn ang="0">
                    <a:pos x="10" y="2"/>
                  </a:cxn>
                  <a:cxn ang="0">
                    <a:pos x="18" y="12"/>
                  </a:cxn>
                  <a:cxn ang="0">
                    <a:pos x="28" y="6"/>
                  </a:cxn>
                  <a:cxn ang="0">
                    <a:pos x="34" y="8"/>
                  </a:cxn>
                  <a:cxn ang="0">
                    <a:pos x="38" y="16"/>
                  </a:cxn>
                </a:cxnLst>
                <a:rect l="0" t="0" r="r" b="b"/>
                <a:pathLst>
                  <a:path w="38" h="44">
                    <a:moveTo>
                      <a:pt x="38" y="16"/>
                    </a:moveTo>
                    <a:lnTo>
                      <a:pt x="34" y="24"/>
                    </a:lnTo>
                    <a:lnTo>
                      <a:pt x="24" y="20"/>
                    </a:lnTo>
                    <a:lnTo>
                      <a:pt x="14" y="28"/>
                    </a:lnTo>
                    <a:lnTo>
                      <a:pt x="12" y="40"/>
                    </a:lnTo>
                    <a:lnTo>
                      <a:pt x="2" y="44"/>
                    </a:lnTo>
                    <a:lnTo>
                      <a:pt x="2" y="28"/>
                    </a:lnTo>
                    <a:lnTo>
                      <a:pt x="0" y="16"/>
                    </a:lnTo>
                    <a:lnTo>
                      <a:pt x="4" y="0"/>
                    </a:lnTo>
                    <a:lnTo>
                      <a:pt x="10" y="2"/>
                    </a:lnTo>
                    <a:lnTo>
                      <a:pt x="18" y="12"/>
                    </a:lnTo>
                    <a:lnTo>
                      <a:pt x="28" y="6"/>
                    </a:lnTo>
                    <a:lnTo>
                      <a:pt x="34" y="8"/>
                    </a:lnTo>
                    <a:lnTo>
                      <a:pt x="38" y="1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60" name="Freeform 177">
                <a:extLst>
                  <a:ext uri="{FF2B5EF4-FFF2-40B4-BE49-F238E27FC236}">
                    <a16:creationId xmlns:a16="http://schemas.microsoft.com/office/drawing/2014/main" id="{126CEC28-F212-7F3D-8F12-684E1C17B89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941888" y="3007914"/>
                <a:ext cx="110889" cy="146844"/>
              </a:xfrm>
              <a:custGeom>
                <a:avLst/>
                <a:gdLst/>
                <a:ahLst/>
                <a:cxnLst>
                  <a:cxn ang="0">
                    <a:pos x="78" y="0"/>
                  </a:cxn>
                  <a:cxn ang="0">
                    <a:pos x="98" y="14"/>
                  </a:cxn>
                  <a:cxn ang="0">
                    <a:pos x="106" y="26"/>
                  </a:cxn>
                  <a:cxn ang="0">
                    <a:pos x="106" y="44"/>
                  </a:cxn>
                  <a:cxn ang="0">
                    <a:pos x="110" y="66"/>
                  </a:cxn>
                  <a:cxn ang="0">
                    <a:pos x="108" y="84"/>
                  </a:cxn>
                  <a:cxn ang="0">
                    <a:pos x="100" y="110"/>
                  </a:cxn>
                  <a:cxn ang="0">
                    <a:pos x="88" y="98"/>
                  </a:cxn>
                  <a:cxn ang="0">
                    <a:pos x="72" y="88"/>
                  </a:cxn>
                  <a:cxn ang="0">
                    <a:pos x="56" y="102"/>
                  </a:cxn>
                  <a:cxn ang="0">
                    <a:pos x="40" y="94"/>
                  </a:cxn>
                  <a:cxn ang="0">
                    <a:pos x="18" y="128"/>
                  </a:cxn>
                  <a:cxn ang="0">
                    <a:pos x="4" y="148"/>
                  </a:cxn>
                  <a:cxn ang="0">
                    <a:pos x="4" y="126"/>
                  </a:cxn>
                  <a:cxn ang="0">
                    <a:pos x="0" y="108"/>
                  </a:cxn>
                  <a:cxn ang="0">
                    <a:pos x="0" y="90"/>
                  </a:cxn>
                  <a:cxn ang="0">
                    <a:pos x="10" y="86"/>
                  </a:cxn>
                  <a:cxn ang="0">
                    <a:pos x="20" y="68"/>
                  </a:cxn>
                  <a:cxn ang="0">
                    <a:pos x="14" y="54"/>
                  </a:cxn>
                  <a:cxn ang="0">
                    <a:pos x="30" y="38"/>
                  </a:cxn>
                  <a:cxn ang="0">
                    <a:pos x="40" y="36"/>
                  </a:cxn>
                  <a:cxn ang="0">
                    <a:pos x="42" y="44"/>
                  </a:cxn>
                  <a:cxn ang="0">
                    <a:pos x="38" y="66"/>
                  </a:cxn>
                  <a:cxn ang="0">
                    <a:pos x="24" y="76"/>
                  </a:cxn>
                  <a:cxn ang="0">
                    <a:pos x="18" y="86"/>
                  </a:cxn>
                  <a:cxn ang="0">
                    <a:pos x="18" y="100"/>
                  </a:cxn>
                  <a:cxn ang="0">
                    <a:pos x="20" y="104"/>
                  </a:cxn>
                  <a:cxn ang="0">
                    <a:pos x="30" y="84"/>
                  </a:cxn>
                  <a:cxn ang="0">
                    <a:pos x="42" y="74"/>
                  </a:cxn>
                  <a:cxn ang="0">
                    <a:pos x="50" y="80"/>
                  </a:cxn>
                  <a:cxn ang="0">
                    <a:pos x="56" y="72"/>
                  </a:cxn>
                  <a:cxn ang="0">
                    <a:pos x="50" y="64"/>
                  </a:cxn>
                  <a:cxn ang="0">
                    <a:pos x="54" y="54"/>
                  </a:cxn>
                  <a:cxn ang="0">
                    <a:pos x="66" y="52"/>
                  </a:cxn>
                  <a:cxn ang="0">
                    <a:pos x="68" y="40"/>
                  </a:cxn>
                  <a:cxn ang="0">
                    <a:pos x="56" y="26"/>
                  </a:cxn>
                  <a:cxn ang="0">
                    <a:pos x="60" y="16"/>
                  </a:cxn>
                  <a:cxn ang="0">
                    <a:pos x="66" y="10"/>
                  </a:cxn>
                  <a:cxn ang="0">
                    <a:pos x="78" y="0"/>
                  </a:cxn>
                </a:cxnLst>
                <a:rect l="0" t="0" r="r" b="b"/>
                <a:pathLst>
                  <a:path w="110" h="148">
                    <a:moveTo>
                      <a:pt x="78" y="0"/>
                    </a:moveTo>
                    <a:lnTo>
                      <a:pt x="98" y="14"/>
                    </a:lnTo>
                    <a:lnTo>
                      <a:pt x="106" y="26"/>
                    </a:lnTo>
                    <a:lnTo>
                      <a:pt x="106" y="44"/>
                    </a:lnTo>
                    <a:lnTo>
                      <a:pt x="110" y="66"/>
                    </a:lnTo>
                    <a:lnTo>
                      <a:pt x="108" y="84"/>
                    </a:lnTo>
                    <a:lnTo>
                      <a:pt x="100" y="110"/>
                    </a:lnTo>
                    <a:lnTo>
                      <a:pt x="88" y="98"/>
                    </a:lnTo>
                    <a:lnTo>
                      <a:pt x="72" y="88"/>
                    </a:lnTo>
                    <a:lnTo>
                      <a:pt x="56" y="102"/>
                    </a:lnTo>
                    <a:lnTo>
                      <a:pt x="40" y="94"/>
                    </a:lnTo>
                    <a:lnTo>
                      <a:pt x="18" y="128"/>
                    </a:lnTo>
                    <a:lnTo>
                      <a:pt x="4" y="148"/>
                    </a:lnTo>
                    <a:lnTo>
                      <a:pt x="4" y="126"/>
                    </a:lnTo>
                    <a:lnTo>
                      <a:pt x="0" y="108"/>
                    </a:lnTo>
                    <a:lnTo>
                      <a:pt x="0" y="90"/>
                    </a:lnTo>
                    <a:lnTo>
                      <a:pt x="10" y="86"/>
                    </a:lnTo>
                    <a:lnTo>
                      <a:pt x="20" y="68"/>
                    </a:lnTo>
                    <a:lnTo>
                      <a:pt x="14" y="54"/>
                    </a:lnTo>
                    <a:lnTo>
                      <a:pt x="30" y="38"/>
                    </a:lnTo>
                    <a:lnTo>
                      <a:pt x="40" y="36"/>
                    </a:lnTo>
                    <a:lnTo>
                      <a:pt x="42" y="44"/>
                    </a:lnTo>
                    <a:lnTo>
                      <a:pt x="38" y="66"/>
                    </a:lnTo>
                    <a:lnTo>
                      <a:pt x="24" y="76"/>
                    </a:lnTo>
                    <a:lnTo>
                      <a:pt x="18" y="86"/>
                    </a:lnTo>
                    <a:lnTo>
                      <a:pt x="18" y="100"/>
                    </a:lnTo>
                    <a:lnTo>
                      <a:pt x="20" y="104"/>
                    </a:lnTo>
                    <a:lnTo>
                      <a:pt x="30" y="84"/>
                    </a:lnTo>
                    <a:lnTo>
                      <a:pt x="42" y="74"/>
                    </a:lnTo>
                    <a:lnTo>
                      <a:pt x="50" y="80"/>
                    </a:lnTo>
                    <a:lnTo>
                      <a:pt x="56" y="72"/>
                    </a:lnTo>
                    <a:lnTo>
                      <a:pt x="50" y="64"/>
                    </a:lnTo>
                    <a:lnTo>
                      <a:pt x="54" y="54"/>
                    </a:lnTo>
                    <a:lnTo>
                      <a:pt x="66" y="52"/>
                    </a:lnTo>
                    <a:lnTo>
                      <a:pt x="68" y="40"/>
                    </a:lnTo>
                    <a:lnTo>
                      <a:pt x="56" y="26"/>
                    </a:lnTo>
                    <a:lnTo>
                      <a:pt x="60" y="16"/>
                    </a:lnTo>
                    <a:lnTo>
                      <a:pt x="66" y="10"/>
                    </a:lnTo>
                    <a:lnTo>
                      <a:pt x="78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</p:grpSp>
        <p:grpSp>
          <p:nvGrpSpPr>
            <p:cNvPr id="23" name="HORDALAND">
              <a:extLst>
                <a:ext uri="{FF2B5EF4-FFF2-40B4-BE49-F238E27FC236}">
                  <a16:creationId xmlns:a16="http://schemas.microsoft.com/office/drawing/2014/main" id="{35E57612-D38D-9E29-E949-4CAFE0F52CCA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3165476" y="5556250"/>
              <a:ext cx="471488" cy="493713"/>
              <a:chOff x="428" y="4057"/>
              <a:chExt cx="468" cy="496"/>
            </a:xfrm>
            <a:grpFill/>
          </p:grpSpPr>
          <p:sp>
            <p:nvSpPr>
              <p:cNvPr id="41" name="Freeform 179">
                <a:extLst>
                  <a:ext uri="{FF2B5EF4-FFF2-40B4-BE49-F238E27FC236}">
                    <a16:creationId xmlns:a16="http://schemas.microsoft.com/office/drawing/2014/main" id="{537E1C36-D040-37E9-B1E4-1A24F011083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38" y="4057"/>
                <a:ext cx="458" cy="496"/>
              </a:xfrm>
              <a:custGeom>
                <a:avLst/>
                <a:gdLst/>
                <a:ahLst/>
                <a:cxnLst>
                  <a:cxn ang="0">
                    <a:pos x="100" y="24"/>
                  </a:cxn>
                  <a:cxn ang="0">
                    <a:pos x="178" y="18"/>
                  </a:cxn>
                  <a:cxn ang="0">
                    <a:pos x="244" y="52"/>
                  </a:cxn>
                  <a:cxn ang="0">
                    <a:pos x="294" y="42"/>
                  </a:cxn>
                  <a:cxn ang="0">
                    <a:pos x="344" y="88"/>
                  </a:cxn>
                  <a:cxn ang="0">
                    <a:pos x="452" y="160"/>
                  </a:cxn>
                  <a:cxn ang="0">
                    <a:pos x="440" y="280"/>
                  </a:cxn>
                  <a:cxn ang="0">
                    <a:pos x="376" y="364"/>
                  </a:cxn>
                  <a:cxn ang="0">
                    <a:pos x="310" y="436"/>
                  </a:cxn>
                  <a:cxn ang="0">
                    <a:pos x="258" y="416"/>
                  </a:cxn>
                  <a:cxn ang="0">
                    <a:pos x="194" y="424"/>
                  </a:cxn>
                  <a:cxn ang="0">
                    <a:pos x="136" y="478"/>
                  </a:cxn>
                  <a:cxn ang="0">
                    <a:pos x="66" y="478"/>
                  </a:cxn>
                  <a:cxn ang="0">
                    <a:pos x="0" y="486"/>
                  </a:cxn>
                  <a:cxn ang="0">
                    <a:pos x="64" y="420"/>
                  </a:cxn>
                  <a:cxn ang="0">
                    <a:pos x="68" y="440"/>
                  </a:cxn>
                  <a:cxn ang="0">
                    <a:pos x="106" y="432"/>
                  </a:cxn>
                  <a:cxn ang="0">
                    <a:pos x="168" y="416"/>
                  </a:cxn>
                  <a:cxn ang="0">
                    <a:pos x="144" y="402"/>
                  </a:cxn>
                  <a:cxn ang="0">
                    <a:pos x="116" y="410"/>
                  </a:cxn>
                  <a:cxn ang="0">
                    <a:pos x="110" y="374"/>
                  </a:cxn>
                  <a:cxn ang="0">
                    <a:pos x="150" y="332"/>
                  </a:cxn>
                  <a:cxn ang="0">
                    <a:pos x="204" y="292"/>
                  </a:cxn>
                  <a:cxn ang="0">
                    <a:pos x="194" y="266"/>
                  </a:cxn>
                  <a:cxn ang="0">
                    <a:pos x="256" y="210"/>
                  </a:cxn>
                  <a:cxn ang="0">
                    <a:pos x="240" y="204"/>
                  </a:cxn>
                  <a:cxn ang="0">
                    <a:pos x="200" y="236"/>
                  </a:cxn>
                  <a:cxn ang="0">
                    <a:pos x="156" y="270"/>
                  </a:cxn>
                  <a:cxn ang="0">
                    <a:pos x="140" y="320"/>
                  </a:cxn>
                  <a:cxn ang="0">
                    <a:pos x="128" y="310"/>
                  </a:cxn>
                  <a:cxn ang="0">
                    <a:pos x="128" y="264"/>
                  </a:cxn>
                  <a:cxn ang="0">
                    <a:pos x="98" y="268"/>
                  </a:cxn>
                  <a:cxn ang="0">
                    <a:pos x="120" y="206"/>
                  </a:cxn>
                  <a:cxn ang="0">
                    <a:pos x="76" y="270"/>
                  </a:cxn>
                  <a:cxn ang="0">
                    <a:pos x="42" y="252"/>
                  </a:cxn>
                  <a:cxn ang="0">
                    <a:pos x="36" y="204"/>
                  </a:cxn>
                  <a:cxn ang="0">
                    <a:pos x="58" y="146"/>
                  </a:cxn>
                  <a:cxn ang="0">
                    <a:pos x="80" y="148"/>
                  </a:cxn>
                  <a:cxn ang="0">
                    <a:pos x="126" y="108"/>
                  </a:cxn>
                  <a:cxn ang="0">
                    <a:pos x="84" y="130"/>
                  </a:cxn>
                  <a:cxn ang="0">
                    <a:pos x="50" y="98"/>
                  </a:cxn>
                  <a:cxn ang="0">
                    <a:pos x="44" y="76"/>
                  </a:cxn>
                  <a:cxn ang="0">
                    <a:pos x="38" y="48"/>
                  </a:cxn>
                  <a:cxn ang="0">
                    <a:pos x="46" y="56"/>
                  </a:cxn>
                  <a:cxn ang="0">
                    <a:pos x="78" y="84"/>
                  </a:cxn>
                  <a:cxn ang="0">
                    <a:pos x="90" y="96"/>
                  </a:cxn>
                  <a:cxn ang="0">
                    <a:pos x="74" y="60"/>
                  </a:cxn>
                  <a:cxn ang="0">
                    <a:pos x="116" y="28"/>
                  </a:cxn>
                  <a:cxn ang="0">
                    <a:pos x="80" y="48"/>
                  </a:cxn>
                </a:cxnLst>
                <a:rect l="0" t="0" r="r" b="b"/>
                <a:pathLst>
                  <a:path w="458" h="496">
                    <a:moveTo>
                      <a:pt x="48" y="44"/>
                    </a:moveTo>
                    <a:lnTo>
                      <a:pt x="60" y="28"/>
                    </a:lnTo>
                    <a:lnTo>
                      <a:pt x="84" y="8"/>
                    </a:lnTo>
                    <a:lnTo>
                      <a:pt x="100" y="24"/>
                    </a:lnTo>
                    <a:lnTo>
                      <a:pt x="124" y="8"/>
                    </a:lnTo>
                    <a:lnTo>
                      <a:pt x="146" y="12"/>
                    </a:lnTo>
                    <a:lnTo>
                      <a:pt x="162" y="4"/>
                    </a:lnTo>
                    <a:lnTo>
                      <a:pt x="178" y="18"/>
                    </a:lnTo>
                    <a:lnTo>
                      <a:pt x="200" y="0"/>
                    </a:lnTo>
                    <a:lnTo>
                      <a:pt x="220" y="12"/>
                    </a:lnTo>
                    <a:lnTo>
                      <a:pt x="220" y="32"/>
                    </a:lnTo>
                    <a:lnTo>
                      <a:pt x="244" y="52"/>
                    </a:lnTo>
                    <a:lnTo>
                      <a:pt x="260" y="36"/>
                    </a:lnTo>
                    <a:lnTo>
                      <a:pt x="276" y="32"/>
                    </a:lnTo>
                    <a:lnTo>
                      <a:pt x="280" y="44"/>
                    </a:lnTo>
                    <a:lnTo>
                      <a:pt x="294" y="42"/>
                    </a:lnTo>
                    <a:lnTo>
                      <a:pt x="308" y="32"/>
                    </a:lnTo>
                    <a:lnTo>
                      <a:pt x="326" y="52"/>
                    </a:lnTo>
                    <a:lnTo>
                      <a:pt x="316" y="68"/>
                    </a:lnTo>
                    <a:lnTo>
                      <a:pt x="344" y="88"/>
                    </a:lnTo>
                    <a:lnTo>
                      <a:pt x="350" y="120"/>
                    </a:lnTo>
                    <a:lnTo>
                      <a:pt x="394" y="128"/>
                    </a:lnTo>
                    <a:lnTo>
                      <a:pt x="428" y="148"/>
                    </a:lnTo>
                    <a:lnTo>
                      <a:pt x="452" y="160"/>
                    </a:lnTo>
                    <a:lnTo>
                      <a:pt x="444" y="188"/>
                    </a:lnTo>
                    <a:lnTo>
                      <a:pt x="458" y="204"/>
                    </a:lnTo>
                    <a:lnTo>
                      <a:pt x="448" y="236"/>
                    </a:lnTo>
                    <a:lnTo>
                      <a:pt x="440" y="280"/>
                    </a:lnTo>
                    <a:lnTo>
                      <a:pt x="416" y="316"/>
                    </a:lnTo>
                    <a:lnTo>
                      <a:pt x="404" y="340"/>
                    </a:lnTo>
                    <a:lnTo>
                      <a:pt x="402" y="360"/>
                    </a:lnTo>
                    <a:lnTo>
                      <a:pt x="376" y="364"/>
                    </a:lnTo>
                    <a:lnTo>
                      <a:pt x="348" y="388"/>
                    </a:lnTo>
                    <a:lnTo>
                      <a:pt x="340" y="424"/>
                    </a:lnTo>
                    <a:lnTo>
                      <a:pt x="332" y="436"/>
                    </a:lnTo>
                    <a:lnTo>
                      <a:pt x="310" y="436"/>
                    </a:lnTo>
                    <a:lnTo>
                      <a:pt x="292" y="452"/>
                    </a:lnTo>
                    <a:lnTo>
                      <a:pt x="252" y="456"/>
                    </a:lnTo>
                    <a:lnTo>
                      <a:pt x="252" y="434"/>
                    </a:lnTo>
                    <a:lnTo>
                      <a:pt x="258" y="416"/>
                    </a:lnTo>
                    <a:lnTo>
                      <a:pt x="232" y="404"/>
                    </a:lnTo>
                    <a:lnTo>
                      <a:pt x="216" y="412"/>
                    </a:lnTo>
                    <a:lnTo>
                      <a:pt x="202" y="416"/>
                    </a:lnTo>
                    <a:lnTo>
                      <a:pt x="194" y="424"/>
                    </a:lnTo>
                    <a:lnTo>
                      <a:pt x="188" y="430"/>
                    </a:lnTo>
                    <a:lnTo>
                      <a:pt x="172" y="454"/>
                    </a:lnTo>
                    <a:lnTo>
                      <a:pt x="160" y="480"/>
                    </a:lnTo>
                    <a:lnTo>
                      <a:pt x="136" y="478"/>
                    </a:lnTo>
                    <a:lnTo>
                      <a:pt x="120" y="466"/>
                    </a:lnTo>
                    <a:lnTo>
                      <a:pt x="108" y="478"/>
                    </a:lnTo>
                    <a:lnTo>
                      <a:pt x="80" y="476"/>
                    </a:lnTo>
                    <a:lnTo>
                      <a:pt x="66" y="478"/>
                    </a:lnTo>
                    <a:lnTo>
                      <a:pt x="48" y="478"/>
                    </a:lnTo>
                    <a:lnTo>
                      <a:pt x="36" y="492"/>
                    </a:lnTo>
                    <a:lnTo>
                      <a:pt x="16" y="496"/>
                    </a:lnTo>
                    <a:lnTo>
                      <a:pt x="0" y="486"/>
                    </a:lnTo>
                    <a:lnTo>
                      <a:pt x="14" y="464"/>
                    </a:lnTo>
                    <a:lnTo>
                      <a:pt x="32" y="444"/>
                    </a:lnTo>
                    <a:lnTo>
                      <a:pt x="46" y="428"/>
                    </a:lnTo>
                    <a:lnTo>
                      <a:pt x="64" y="420"/>
                    </a:lnTo>
                    <a:lnTo>
                      <a:pt x="64" y="432"/>
                    </a:lnTo>
                    <a:lnTo>
                      <a:pt x="56" y="450"/>
                    </a:lnTo>
                    <a:lnTo>
                      <a:pt x="64" y="456"/>
                    </a:lnTo>
                    <a:lnTo>
                      <a:pt x="68" y="440"/>
                    </a:lnTo>
                    <a:lnTo>
                      <a:pt x="88" y="436"/>
                    </a:lnTo>
                    <a:lnTo>
                      <a:pt x="96" y="448"/>
                    </a:lnTo>
                    <a:lnTo>
                      <a:pt x="106" y="448"/>
                    </a:lnTo>
                    <a:lnTo>
                      <a:pt x="106" y="432"/>
                    </a:lnTo>
                    <a:lnTo>
                      <a:pt x="116" y="428"/>
                    </a:lnTo>
                    <a:lnTo>
                      <a:pt x="136" y="426"/>
                    </a:lnTo>
                    <a:lnTo>
                      <a:pt x="152" y="424"/>
                    </a:lnTo>
                    <a:lnTo>
                      <a:pt x="168" y="416"/>
                    </a:lnTo>
                    <a:lnTo>
                      <a:pt x="160" y="416"/>
                    </a:lnTo>
                    <a:lnTo>
                      <a:pt x="144" y="416"/>
                    </a:lnTo>
                    <a:lnTo>
                      <a:pt x="138" y="410"/>
                    </a:lnTo>
                    <a:lnTo>
                      <a:pt x="144" y="402"/>
                    </a:lnTo>
                    <a:lnTo>
                      <a:pt x="144" y="390"/>
                    </a:lnTo>
                    <a:lnTo>
                      <a:pt x="138" y="398"/>
                    </a:lnTo>
                    <a:lnTo>
                      <a:pt x="132" y="410"/>
                    </a:lnTo>
                    <a:lnTo>
                      <a:pt x="116" y="410"/>
                    </a:lnTo>
                    <a:lnTo>
                      <a:pt x="116" y="398"/>
                    </a:lnTo>
                    <a:lnTo>
                      <a:pt x="100" y="388"/>
                    </a:lnTo>
                    <a:lnTo>
                      <a:pt x="96" y="378"/>
                    </a:lnTo>
                    <a:lnTo>
                      <a:pt x="110" y="374"/>
                    </a:lnTo>
                    <a:lnTo>
                      <a:pt x="112" y="360"/>
                    </a:lnTo>
                    <a:lnTo>
                      <a:pt x="128" y="352"/>
                    </a:lnTo>
                    <a:lnTo>
                      <a:pt x="152" y="352"/>
                    </a:lnTo>
                    <a:lnTo>
                      <a:pt x="150" y="332"/>
                    </a:lnTo>
                    <a:lnTo>
                      <a:pt x="168" y="312"/>
                    </a:lnTo>
                    <a:lnTo>
                      <a:pt x="186" y="310"/>
                    </a:lnTo>
                    <a:lnTo>
                      <a:pt x="206" y="308"/>
                    </a:lnTo>
                    <a:lnTo>
                      <a:pt x="204" y="292"/>
                    </a:lnTo>
                    <a:lnTo>
                      <a:pt x="196" y="298"/>
                    </a:lnTo>
                    <a:lnTo>
                      <a:pt x="184" y="296"/>
                    </a:lnTo>
                    <a:lnTo>
                      <a:pt x="182" y="276"/>
                    </a:lnTo>
                    <a:lnTo>
                      <a:pt x="194" y="266"/>
                    </a:lnTo>
                    <a:lnTo>
                      <a:pt x="204" y="248"/>
                    </a:lnTo>
                    <a:lnTo>
                      <a:pt x="222" y="236"/>
                    </a:lnTo>
                    <a:lnTo>
                      <a:pt x="242" y="222"/>
                    </a:lnTo>
                    <a:lnTo>
                      <a:pt x="256" y="210"/>
                    </a:lnTo>
                    <a:lnTo>
                      <a:pt x="272" y="208"/>
                    </a:lnTo>
                    <a:lnTo>
                      <a:pt x="278" y="200"/>
                    </a:lnTo>
                    <a:lnTo>
                      <a:pt x="268" y="196"/>
                    </a:lnTo>
                    <a:lnTo>
                      <a:pt x="240" y="204"/>
                    </a:lnTo>
                    <a:lnTo>
                      <a:pt x="224" y="208"/>
                    </a:lnTo>
                    <a:lnTo>
                      <a:pt x="198" y="208"/>
                    </a:lnTo>
                    <a:lnTo>
                      <a:pt x="200" y="224"/>
                    </a:lnTo>
                    <a:lnTo>
                      <a:pt x="200" y="236"/>
                    </a:lnTo>
                    <a:lnTo>
                      <a:pt x="196" y="248"/>
                    </a:lnTo>
                    <a:lnTo>
                      <a:pt x="182" y="262"/>
                    </a:lnTo>
                    <a:lnTo>
                      <a:pt x="168" y="252"/>
                    </a:lnTo>
                    <a:lnTo>
                      <a:pt x="156" y="270"/>
                    </a:lnTo>
                    <a:lnTo>
                      <a:pt x="152" y="284"/>
                    </a:lnTo>
                    <a:lnTo>
                      <a:pt x="142" y="288"/>
                    </a:lnTo>
                    <a:lnTo>
                      <a:pt x="142" y="308"/>
                    </a:lnTo>
                    <a:lnTo>
                      <a:pt x="140" y="320"/>
                    </a:lnTo>
                    <a:lnTo>
                      <a:pt x="122" y="332"/>
                    </a:lnTo>
                    <a:lnTo>
                      <a:pt x="110" y="326"/>
                    </a:lnTo>
                    <a:lnTo>
                      <a:pt x="108" y="312"/>
                    </a:lnTo>
                    <a:lnTo>
                      <a:pt x="128" y="310"/>
                    </a:lnTo>
                    <a:lnTo>
                      <a:pt x="116" y="300"/>
                    </a:lnTo>
                    <a:lnTo>
                      <a:pt x="118" y="288"/>
                    </a:lnTo>
                    <a:lnTo>
                      <a:pt x="122" y="274"/>
                    </a:lnTo>
                    <a:lnTo>
                      <a:pt x="128" y="264"/>
                    </a:lnTo>
                    <a:lnTo>
                      <a:pt x="114" y="274"/>
                    </a:lnTo>
                    <a:lnTo>
                      <a:pt x="104" y="282"/>
                    </a:lnTo>
                    <a:lnTo>
                      <a:pt x="96" y="280"/>
                    </a:lnTo>
                    <a:lnTo>
                      <a:pt x="98" y="268"/>
                    </a:lnTo>
                    <a:lnTo>
                      <a:pt x="112" y="250"/>
                    </a:lnTo>
                    <a:lnTo>
                      <a:pt x="114" y="234"/>
                    </a:lnTo>
                    <a:lnTo>
                      <a:pt x="120" y="216"/>
                    </a:lnTo>
                    <a:lnTo>
                      <a:pt x="120" y="206"/>
                    </a:lnTo>
                    <a:lnTo>
                      <a:pt x="108" y="220"/>
                    </a:lnTo>
                    <a:lnTo>
                      <a:pt x="96" y="240"/>
                    </a:lnTo>
                    <a:lnTo>
                      <a:pt x="88" y="258"/>
                    </a:lnTo>
                    <a:lnTo>
                      <a:pt x="76" y="270"/>
                    </a:lnTo>
                    <a:lnTo>
                      <a:pt x="56" y="278"/>
                    </a:lnTo>
                    <a:lnTo>
                      <a:pt x="56" y="260"/>
                    </a:lnTo>
                    <a:lnTo>
                      <a:pt x="60" y="248"/>
                    </a:lnTo>
                    <a:lnTo>
                      <a:pt x="42" y="252"/>
                    </a:lnTo>
                    <a:lnTo>
                      <a:pt x="52" y="232"/>
                    </a:lnTo>
                    <a:lnTo>
                      <a:pt x="32" y="230"/>
                    </a:lnTo>
                    <a:lnTo>
                      <a:pt x="42" y="212"/>
                    </a:lnTo>
                    <a:lnTo>
                      <a:pt x="36" y="204"/>
                    </a:lnTo>
                    <a:lnTo>
                      <a:pt x="36" y="196"/>
                    </a:lnTo>
                    <a:lnTo>
                      <a:pt x="52" y="192"/>
                    </a:lnTo>
                    <a:lnTo>
                      <a:pt x="56" y="170"/>
                    </a:lnTo>
                    <a:lnTo>
                      <a:pt x="58" y="146"/>
                    </a:lnTo>
                    <a:lnTo>
                      <a:pt x="72" y="156"/>
                    </a:lnTo>
                    <a:lnTo>
                      <a:pt x="80" y="164"/>
                    </a:lnTo>
                    <a:lnTo>
                      <a:pt x="88" y="164"/>
                    </a:lnTo>
                    <a:lnTo>
                      <a:pt x="80" y="148"/>
                    </a:lnTo>
                    <a:lnTo>
                      <a:pt x="92" y="136"/>
                    </a:lnTo>
                    <a:lnTo>
                      <a:pt x="100" y="130"/>
                    </a:lnTo>
                    <a:lnTo>
                      <a:pt x="116" y="124"/>
                    </a:lnTo>
                    <a:lnTo>
                      <a:pt x="126" y="108"/>
                    </a:lnTo>
                    <a:lnTo>
                      <a:pt x="116" y="98"/>
                    </a:lnTo>
                    <a:lnTo>
                      <a:pt x="108" y="114"/>
                    </a:lnTo>
                    <a:lnTo>
                      <a:pt x="96" y="120"/>
                    </a:lnTo>
                    <a:lnTo>
                      <a:pt x="84" y="130"/>
                    </a:lnTo>
                    <a:lnTo>
                      <a:pt x="60" y="134"/>
                    </a:lnTo>
                    <a:lnTo>
                      <a:pt x="50" y="120"/>
                    </a:lnTo>
                    <a:lnTo>
                      <a:pt x="44" y="106"/>
                    </a:lnTo>
                    <a:lnTo>
                      <a:pt x="50" y="98"/>
                    </a:lnTo>
                    <a:lnTo>
                      <a:pt x="58" y="108"/>
                    </a:lnTo>
                    <a:lnTo>
                      <a:pt x="56" y="94"/>
                    </a:lnTo>
                    <a:lnTo>
                      <a:pt x="46" y="84"/>
                    </a:lnTo>
                    <a:lnTo>
                      <a:pt x="44" y="76"/>
                    </a:lnTo>
                    <a:lnTo>
                      <a:pt x="36" y="72"/>
                    </a:lnTo>
                    <a:lnTo>
                      <a:pt x="32" y="60"/>
                    </a:lnTo>
                    <a:lnTo>
                      <a:pt x="28" y="52"/>
                    </a:lnTo>
                    <a:lnTo>
                      <a:pt x="38" y="48"/>
                    </a:lnTo>
                    <a:lnTo>
                      <a:pt x="38" y="52"/>
                    </a:lnTo>
                    <a:lnTo>
                      <a:pt x="40" y="54"/>
                    </a:lnTo>
                    <a:lnTo>
                      <a:pt x="42" y="56"/>
                    </a:lnTo>
                    <a:lnTo>
                      <a:pt x="46" y="56"/>
                    </a:lnTo>
                    <a:lnTo>
                      <a:pt x="50" y="60"/>
                    </a:lnTo>
                    <a:lnTo>
                      <a:pt x="54" y="64"/>
                    </a:lnTo>
                    <a:lnTo>
                      <a:pt x="68" y="76"/>
                    </a:lnTo>
                    <a:lnTo>
                      <a:pt x="78" y="84"/>
                    </a:lnTo>
                    <a:lnTo>
                      <a:pt x="76" y="96"/>
                    </a:lnTo>
                    <a:lnTo>
                      <a:pt x="78" y="108"/>
                    </a:lnTo>
                    <a:lnTo>
                      <a:pt x="88" y="108"/>
                    </a:lnTo>
                    <a:lnTo>
                      <a:pt x="90" y="96"/>
                    </a:lnTo>
                    <a:lnTo>
                      <a:pt x="96" y="96"/>
                    </a:lnTo>
                    <a:lnTo>
                      <a:pt x="88" y="80"/>
                    </a:lnTo>
                    <a:lnTo>
                      <a:pt x="76" y="68"/>
                    </a:lnTo>
                    <a:lnTo>
                      <a:pt x="74" y="60"/>
                    </a:lnTo>
                    <a:lnTo>
                      <a:pt x="94" y="56"/>
                    </a:lnTo>
                    <a:lnTo>
                      <a:pt x="94" y="40"/>
                    </a:lnTo>
                    <a:lnTo>
                      <a:pt x="114" y="40"/>
                    </a:lnTo>
                    <a:lnTo>
                      <a:pt x="116" y="28"/>
                    </a:lnTo>
                    <a:lnTo>
                      <a:pt x="100" y="28"/>
                    </a:lnTo>
                    <a:lnTo>
                      <a:pt x="90" y="32"/>
                    </a:lnTo>
                    <a:lnTo>
                      <a:pt x="86" y="40"/>
                    </a:lnTo>
                    <a:lnTo>
                      <a:pt x="80" y="48"/>
                    </a:lnTo>
                    <a:lnTo>
                      <a:pt x="68" y="48"/>
                    </a:lnTo>
                    <a:lnTo>
                      <a:pt x="60" y="46"/>
                    </a:lnTo>
                    <a:lnTo>
                      <a:pt x="48" y="4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42" name="Freeform 180">
                <a:extLst>
                  <a:ext uri="{FF2B5EF4-FFF2-40B4-BE49-F238E27FC236}">
                    <a16:creationId xmlns:a16="http://schemas.microsoft.com/office/drawing/2014/main" id="{6A849342-DD00-CC30-B4EF-4734291866A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48" y="4129"/>
                <a:ext cx="34" cy="46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2" y="16"/>
                  </a:cxn>
                  <a:cxn ang="0">
                    <a:pos x="0" y="10"/>
                  </a:cxn>
                  <a:cxn ang="0">
                    <a:pos x="0" y="0"/>
                  </a:cxn>
                  <a:cxn ang="0">
                    <a:pos x="14" y="4"/>
                  </a:cxn>
                  <a:cxn ang="0">
                    <a:pos x="20" y="8"/>
                  </a:cxn>
                  <a:cxn ang="0">
                    <a:pos x="24" y="22"/>
                  </a:cxn>
                  <a:cxn ang="0">
                    <a:pos x="28" y="32"/>
                  </a:cxn>
                  <a:cxn ang="0">
                    <a:pos x="34" y="44"/>
                  </a:cxn>
                  <a:cxn ang="0">
                    <a:pos x="28" y="46"/>
                  </a:cxn>
                  <a:cxn ang="0">
                    <a:pos x="20" y="36"/>
                  </a:cxn>
                  <a:cxn ang="0">
                    <a:pos x="10" y="28"/>
                  </a:cxn>
                </a:cxnLst>
                <a:rect l="0" t="0" r="r" b="b"/>
                <a:pathLst>
                  <a:path w="34" h="46">
                    <a:moveTo>
                      <a:pt x="10" y="28"/>
                    </a:moveTo>
                    <a:lnTo>
                      <a:pt x="2" y="16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14" y="4"/>
                    </a:lnTo>
                    <a:lnTo>
                      <a:pt x="20" y="8"/>
                    </a:lnTo>
                    <a:lnTo>
                      <a:pt x="24" y="22"/>
                    </a:lnTo>
                    <a:lnTo>
                      <a:pt x="28" y="32"/>
                    </a:lnTo>
                    <a:lnTo>
                      <a:pt x="34" y="44"/>
                    </a:lnTo>
                    <a:lnTo>
                      <a:pt x="28" y="46"/>
                    </a:lnTo>
                    <a:lnTo>
                      <a:pt x="20" y="36"/>
                    </a:lnTo>
                    <a:lnTo>
                      <a:pt x="10" y="2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43" name="Freeform 181">
                <a:extLst>
                  <a:ext uri="{FF2B5EF4-FFF2-40B4-BE49-F238E27FC236}">
                    <a16:creationId xmlns:a16="http://schemas.microsoft.com/office/drawing/2014/main" id="{49E2DA65-FD52-0B40-9742-1519B60A25D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70" y="4391"/>
                <a:ext cx="34" cy="72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8" y="10"/>
                  </a:cxn>
                  <a:cxn ang="0">
                    <a:pos x="34" y="30"/>
                  </a:cxn>
                  <a:cxn ang="0">
                    <a:pos x="34" y="50"/>
                  </a:cxn>
                  <a:cxn ang="0">
                    <a:pos x="28" y="66"/>
                  </a:cxn>
                  <a:cxn ang="0">
                    <a:pos x="16" y="72"/>
                  </a:cxn>
                  <a:cxn ang="0">
                    <a:pos x="14" y="62"/>
                  </a:cxn>
                  <a:cxn ang="0">
                    <a:pos x="2" y="60"/>
                  </a:cxn>
                  <a:cxn ang="0">
                    <a:pos x="0" y="42"/>
                  </a:cxn>
                  <a:cxn ang="0">
                    <a:pos x="0" y="30"/>
                  </a:cxn>
                  <a:cxn ang="0">
                    <a:pos x="0" y="12"/>
                  </a:cxn>
                  <a:cxn ang="0">
                    <a:pos x="10" y="0"/>
                  </a:cxn>
                </a:cxnLst>
                <a:rect l="0" t="0" r="r" b="b"/>
                <a:pathLst>
                  <a:path w="34" h="72">
                    <a:moveTo>
                      <a:pt x="10" y="0"/>
                    </a:moveTo>
                    <a:lnTo>
                      <a:pt x="28" y="10"/>
                    </a:lnTo>
                    <a:lnTo>
                      <a:pt x="34" y="30"/>
                    </a:lnTo>
                    <a:lnTo>
                      <a:pt x="34" y="50"/>
                    </a:lnTo>
                    <a:lnTo>
                      <a:pt x="28" y="66"/>
                    </a:lnTo>
                    <a:lnTo>
                      <a:pt x="16" y="72"/>
                    </a:lnTo>
                    <a:lnTo>
                      <a:pt x="14" y="62"/>
                    </a:lnTo>
                    <a:lnTo>
                      <a:pt x="2" y="60"/>
                    </a:lnTo>
                    <a:lnTo>
                      <a:pt x="0" y="42"/>
                    </a:lnTo>
                    <a:lnTo>
                      <a:pt x="0" y="30"/>
                    </a:lnTo>
                    <a:lnTo>
                      <a:pt x="0" y="1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44" name="Freeform 182">
                <a:extLst>
                  <a:ext uri="{FF2B5EF4-FFF2-40B4-BE49-F238E27FC236}">
                    <a16:creationId xmlns:a16="http://schemas.microsoft.com/office/drawing/2014/main" id="{9125AF89-1815-02FC-3A45-0DD73D35884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28" y="4425"/>
                <a:ext cx="44" cy="46"/>
              </a:xfrm>
              <a:custGeom>
                <a:avLst/>
                <a:gdLst/>
                <a:ahLst/>
                <a:cxnLst>
                  <a:cxn ang="0">
                    <a:pos x="4" y="20"/>
                  </a:cxn>
                  <a:cxn ang="0">
                    <a:pos x="14" y="4"/>
                  </a:cxn>
                  <a:cxn ang="0">
                    <a:pos x="24" y="0"/>
                  </a:cxn>
                  <a:cxn ang="0">
                    <a:pos x="30" y="16"/>
                  </a:cxn>
                  <a:cxn ang="0">
                    <a:pos x="44" y="26"/>
                  </a:cxn>
                  <a:cxn ang="0">
                    <a:pos x="44" y="40"/>
                  </a:cxn>
                  <a:cxn ang="0">
                    <a:pos x="42" y="46"/>
                  </a:cxn>
                  <a:cxn ang="0">
                    <a:pos x="28" y="42"/>
                  </a:cxn>
                  <a:cxn ang="0">
                    <a:pos x="20" y="36"/>
                  </a:cxn>
                  <a:cxn ang="0">
                    <a:pos x="14" y="32"/>
                  </a:cxn>
                  <a:cxn ang="0">
                    <a:pos x="0" y="28"/>
                  </a:cxn>
                  <a:cxn ang="0">
                    <a:pos x="4" y="20"/>
                  </a:cxn>
                </a:cxnLst>
                <a:rect l="0" t="0" r="r" b="b"/>
                <a:pathLst>
                  <a:path w="44" h="46">
                    <a:moveTo>
                      <a:pt x="4" y="20"/>
                    </a:moveTo>
                    <a:lnTo>
                      <a:pt x="14" y="4"/>
                    </a:lnTo>
                    <a:lnTo>
                      <a:pt x="24" y="0"/>
                    </a:lnTo>
                    <a:lnTo>
                      <a:pt x="30" y="16"/>
                    </a:lnTo>
                    <a:lnTo>
                      <a:pt x="44" y="26"/>
                    </a:lnTo>
                    <a:lnTo>
                      <a:pt x="44" y="40"/>
                    </a:lnTo>
                    <a:lnTo>
                      <a:pt x="42" y="46"/>
                    </a:lnTo>
                    <a:lnTo>
                      <a:pt x="28" y="42"/>
                    </a:lnTo>
                    <a:lnTo>
                      <a:pt x="20" y="36"/>
                    </a:lnTo>
                    <a:lnTo>
                      <a:pt x="14" y="32"/>
                    </a:lnTo>
                    <a:lnTo>
                      <a:pt x="0" y="28"/>
                    </a:lnTo>
                    <a:lnTo>
                      <a:pt x="4" y="2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45" name="Freeform 183">
                <a:extLst>
                  <a:ext uri="{FF2B5EF4-FFF2-40B4-BE49-F238E27FC236}">
                    <a16:creationId xmlns:a16="http://schemas.microsoft.com/office/drawing/2014/main" id="{83B531AD-C929-C436-0102-52D4FF498CC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36" y="4229"/>
                <a:ext cx="30" cy="82"/>
              </a:xfrm>
              <a:custGeom>
                <a:avLst/>
                <a:gdLst/>
                <a:ahLst/>
                <a:cxnLst>
                  <a:cxn ang="0">
                    <a:pos x="2" y="50"/>
                  </a:cxn>
                  <a:cxn ang="0">
                    <a:pos x="14" y="44"/>
                  </a:cxn>
                  <a:cxn ang="0">
                    <a:pos x="8" y="28"/>
                  </a:cxn>
                  <a:cxn ang="0">
                    <a:pos x="8" y="14"/>
                  </a:cxn>
                  <a:cxn ang="0">
                    <a:pos x="10" y="0"/>
                  </a:cxn>
                  <a:cxn ang="0">
                    <a:pos x="20" y="4"/>
                  </a:cxn>
                  <a:cxn ang="0">
                    <a:pos x="22" y="18"/>
                  </a:cxn>
                  <a:cxn ang="0">
                    <a:pos x="28" y="32"/>
                  </a:cxn>
                  <a:cxn ang="0">
                    <a:pos x="30" y="44"/>
                  </a:cxn>
                  <a:cxn ang="0">
                    <a:pos x="20" y="54"/>
                  </a:cxn>
                  <a:cxn ang="0">
                    <a:pos x="26" y="64"/>
                  </a:cxn>
                  <a:cxn ang="0">
                    <a:pos x="26" y="76"/>
                  </a:cxn>
                  <a:cxn ang="0">
                    <a:pos x="22" y="82"/>
                  </a:cxn>
                  <a:cxn ang="0">
                    <a:pos x="10" y="70"/>
                  </a:cxn>
                  <a:cxn ang="0">
                    <a:pos x="0" y="64"/>
                  </a:cxn>
                  <a:cxn ang="0">
                    <a:pos x="2" y="50"/>
                  </a:cxn>
                </a:cxnLst>
                <a:rect l="0" t="0" r="r" b="b"/>
                <a:pathLst>
                  <a:path w="30" h="82">
                    <a:moveTo>
                      <a:pt x="2" y="50"/>
                    </a:moveTo>
                    <a:lnTo>
                      <a:pt x="14" y="44"/>
                    </a:lnTo>
                    <a:lnTo>
                      <a:pt x="8" y="28"/>
                    </a:lnTo>
                    <a:lnTo>
                      <a:pt x="8" y="14"/>
                    </a:lnTo>
                    <a:lnTo>
                      <a:pt x="10" y="0"/>
                    </a:lnTo>
                    <a:lnTo>
                      <a:pt x="20" y="4"/>
                    </a:lnTo>
                    <a:lnTo>
                      <a:pt x="22" y="18"/>
                    </a:lnTo>
                    <a:lnTo>
                      <a:pt x="28" y="32"/>
                    </a:lnTo>
                    <a:lnTo>
                      <a:pt x="30" y="44"/>
                    </a:lnTo>
                    <a:lnTo>
                      <a:pt x="20" y="54"/>
                    </a:lnTo>
                    <a:lnTo>
                      <a:pt x="26" y="64"/>
                    </a:lnTo>
                    <a:lnTo>
                      <a:pt x="26" y="76"/>
                    </a:lnTo>
                    <a:lnTo>
                      <a:pt x="22" y="82"/>
                    </a:lnTo>
                    <a:lnTo>
                      <a:pt x="10" y="70"/>
                    </a:lnTo>
                    <a:lnTo>
                      <a:pt x="0" y="64"/>
                    </a:lnTo>
                    <a:lnTo>
                      <a:pt x="2" y="5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46" name="Freeform 184">
                <a:extLst>
                  <a:ext uri="{FF2B5EF4-FFF2-40B4-BE49-F238E27FC236}">
                    <a16:creationId xmlns:a16="http://schemas.microsoft.com/office/drawing/2014/main" id="{8EFF281D-8910-05B8-E24F-44B063A822E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54" y="4175"/>
                <a:ext cx="38" cy="28"/>
              </a:xfrm>
              <a:custGeom>
                <a:avLst/>
                <a:gdLst/>
                <a:ahLst/>
                <a:cxnLst>
                  <a:cxn ang="0">
                    <a:pos x="24" y="28"/>
                  </a:cxn>
                  <a:cxn ang="0">
                    <a:pos x="16" y="20"/>
                  </a:cxn>
                  <a:cxn ang="0">
                    <a:pos x="0" y="10"/>
                  </a:cxn>
                  <a:cxn ang="0">
                    <a:pos x="4" y="0"/>
                  </a:cxn>
                  <a:cxn ang="0">
                    <a:pos x="16" y="2"/>
                  </a:cxn>
                  <a:cxn ang="0">
                    <a:pos x="28" y="12"/>
                  </a:cxn>
                  <a:cxn ang="0">
                    <a:pos x="38" y="20"/>
                  </a:cxn>
                  <a:cxn ang="0">
                    <a:pos x="34" y="28"/>
                  </a:cxn>
                  <a:cxn ang="0">
                    <a:pos x="24" y="28"/>
                  </a:cxn>
                </a:cxnLst>
                <a:rect l="0" t="0" r="r" b="b"/>
                <a:pathLst>
                  <a:path w="38" h="28">
                    <a:moveTo>
                      <a:pt x="24" y="28"/>
                    </a:moveTo>
                    <a:lnTo>
                      <a:pt x="16" y="20"/>
                    </a:lnTo>
                    <a:lnTo>
                      <a:pt x="0" y="10"/>
                    </a:lnTo>
                    <a:lnTo>
                      <a:pt x="4" y="0"/>
                    </a:lnTo>
                    <a:lnTo>
                      <a:pt x="16" y="2"/>
                    </a:lnTo>
                    <a:lnTo>
                      <a:pt x="28" y="12"/>
                    </a:lnTo>
                    <a:lnTo>
                      <a:pt x="38" y="20"/>
                    </a:lnTo>
                    <a:lnTo>
                      <a:pt x="34" y="28"/>
                    </a:lnTo>
                    <a:lnTo>
                      <a:pt x="24" y="2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47" name="Freeform 185">
                <a:extLst>
                  <a:ext uri="{FF2B5EF4-FFF2-40B4-BE49-F238E27FC236}">
                    <a16:creationId xmlns:a16="http://schemas.microsoft.com/office/drawing/2014/main" id="{9AC1E4E9-ABD1-15B5-9DB1-E5838583C04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492" y="4365"/>
                <a:ext cx="48" cy="54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18" y="6"/>
                  </a:cxn>
                  <a:cxn ang="0">
                    <a:pos x="28" y="0"/>
                  </a:cxn>
                  <a:cxn ang="0">
                    <a:pos x="46" y="0"/>
                  </a:cxn>
                  <a:cxn ang="0">
                    <a:pos x="48" y="8"/>
                  </a:cxn>
                  <a:cxn ang="0">
                    <a:pos x="46" y="24"/>
                  </a:cxn>
                  <a:cxn ang="0">
                    <a:pos x="34" y="32"/>
                  </a:cxn>
                  <a:cxn ang="0">
                    <a:pos x="38" y="48"/>
                  </a:cxn>
                  <a:cxn ang="0">
                    <a:pos x="28" y="54"/>
                  </a:cxn>
                  <a:cxn ang="0">
                    <a:pos x="16" y="48"/>
                  </a:cxn>
                  <a:cxn ang="0">
                    <a:pos x="18" y="32"/>
                  </a:cxn>
                  <a:cxn ang="0">
                    <a:pos x="8" y="30"/>
                  </a:cxn>
                  <a:cxn ang="0">
                    <a:pos x="0" y="22"/>
                  </a:cxn>
                  <a:cxn ang="0">
                    <a:pos x="6" y="12"/>
                  </a:cxn>
                </a:cxnLst>
                <a:rect l="0" t="0" r="r" b="b"/>
                <a:pathLst>
                  <a:path w="48" h="54">
                    <a:moveTo>
                      <a:pt x="6" y="12"/>
                    </a:moveTo>
                    <a:lnTo>
                      <a:pt x="18" y="6"/>
                    </a:lnTo>
                    <a:lnTo>
                      <a:pt x="28" y="0"/>
                    </a:lnTo>
                    <a:lnTo>
                      <a:pt x="46" y="0"/>
                    </a:lnTo>
                    <a:lnTo>
                      <a:pt x="48" y="8"/>
                    </a:lnTo>
                    <a:lnTo>
                      <a:pt x="46" y="24"/>
                    </a:lnTo>
                    <a:lnTo>
                      <a:pt x="34" y="32"/>
                    </a:lnTo>
                    <a:lnTo>
                      <a:pt x="38" y="48"/>
                    </a:lnTo>
                    <a:lnTo>
                      <a:pt x="28" y="54"/>
                    </a:lnTo>
                    <a:lnTo>
                      <a:pt x="16" y="48"/>
                    </a:lnTo>
                    <a:lnTo>
                      <a:pt x="18" y="32"/>
                    </a:lnTo>
                    <a:lnTo>
                      <a:pt x="8" y="30"/>
                    </a:lnTo>
                    <a:lnTo>
                      <a:pt x="0" y="22"/>
                    </a:lnTo>
                    <a:lnTo>
                      <a:pt x="6" y="12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</p:grpSp>
        <p:sp>
          <p:nvSpPr>
            <p:cNvPr id="24" name="OSLO">
              <a:extLst>
                <a:ext uri="{FF2B5EF4-FFF2-40B4-BE49-F238E27FC236}">
                  <a16:creationId xmlns:a16="http://schemas.microsoft.com/office/drawing/2014/main" id="{53F7BF06-452D-0B8D-7520-60D46232AA21}"/>
                </a:ext>
              </a:extLst>
            </p:cNvPr>
            <p:cNvSpPr>
              <a:spLocks/>
            </p:cNvSpPr>
            <p:nvPr/>
          </p:nvSpPr>
          <p:spPr bwMode="gray">
            <a:xfrm>
              <a:off x="4083051" y="5942013"/>
              <a:ext cx="77788" cy="106363"/>
            </a:xfrm>
            <a:custGeom>
              <a:avLst/>
              <a:gdLst/>
              <a:ahLst/>
              <a:cxnLst>
                <a:cxn ang="0">
                  <a:pos x="46" y="0"/>
                </a:cxn>
                <a:cxn ang="0">
                  <a:pos x="56" y="14"/>
                </a:cxn>
                <a:cxn ang="0">
                  <a:pos x="66" y="24"/>
                </a:cxn>
                <a:cxn ang="0">
                  <a:pos x="58" y="44"/>
                </a:cxn>
                <a:cxn ang="0">
                  <a:pos x="78" y="64"/>
                </a:cxn>
                <a:cxn ang="0">
                  <a:pos x="68" y="72"/>
                </a:cxn>
                <a:cxn ang="0">
                  <a:pos x="70" y="92"/>
                </a:cxn>
                <a:cxn ang="0">
                  <a:pos x="62" y="106"/>
                </a:cxn>
                <a:cxn ang="0">
                  <a:pos x="42" y="106"/>
                </a:cxn>
                <a:cxn ang="0">
                  <a:pos x="42" y="92"/>
                </a:cxn>
                <a:cxn ang="0">
                  <a:pos x="26" y="84"/>
                </a:cxn>
                <a:cxn ang="0">
                  <a:pos x="24" y="72"/>
                </a:cxn>
                <a:cxn ang="0">
                  <a:pos x="20" y="58"/>
                </a:cxn>
                <a:cxn ang="0">
                  <a:pos x="6" y="50"/>
                </a:cxn>
                <a:cxn ang="0">
                  <a:pos x="0" y="34"/>
                </a:cxn>
                <a:cxn ang="0">
                  <a:pos x="16" y="24"/>
                </a:cxn>
                <a:cxn ang="0">
                  <a:pos x="22" y="0"/>
                </a:cxn>
                <a:cxn ang="0">
                  <a:pos x="46" y="0"/>
                </a:cxn>
              </a:cxnLst>
              <a:rect l="0" t="0" r="r" b="b"/>
              <a:pathLst>
                <a:path w="78" h="106">
                  <a:moveTo>
                    <a:pt x="46" y="0"/>
                  </a:moveTo>
                  <a:lnTo>
                    <a:pt x="56" y="14"/>
                  </a:lnTo>
                  <a:lnTo>
                    <a:pt x="66" y="24"/>
                  </a:lnTo>
                  <a:lnTo>
                    <a:pt x="58" y="44"/>
                  </a:lnTo>
                  <a:lnTo>
                    <a:pt x="78" y="64"/>
                  </a:lnTo>
                  <a:lnTo>
                    <a:pt x="68" y="72"/>
                  </a:lnTo>
                  <a:lnTo>
                    <a:pt x="70" y="92"/>
                  </a:lnTo>
                  <a:lnTo>
                    <a:pt x="62" y="106"/>
                  </a:lnTo>
                  <a:lnTo>
                    <a:pt x="42" y="106"/>
                  </a:lnTo>
                  <a:lnTo>
                    <a:pt x="42" y="92"/>
                  </a:lnTo>
                  <a:lnTo>
                    <a:pt x="26" y="84"/>
                  </a:lnTo>
                  <a:lnTo>
                    <a:pt x="24" y="72"/>
                  </a:lnTo>
                  <a:lnTo>
                    <a:pt x="20" y="58"/>
                  </a:lnTo>
                  <a:lnTo>
                    <a:pt x="6" y="50"/>
                  </a:lnTo>
                  <a:lnTo>
                    <a:pt x="0" y="34"/>
                  </a:lnTo>
                  <a:lnTo>
                    <a:pt x="16" y="24"/>
                  </a:lnTo>
                  <a:lnTo>
                    <a:pt x="22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 noProof="1"/>
            </a:p>
          </p:txBody>
        </p:sp>
        <p:grpSp>
          <p:nvGrpSpPr>
            <p:cNvPr id="25" name="FINNMARK">
              <a:extLst>
                <a:ext uri="{FF2B5EF4-FFF2-40B4-BE49-F238E27FC236}">
                  <a16:creationId xmlns:a16="http://schemas.microsoft.com/office/drawing/2014/main" id="{0D73B82C-21D6-DC5E-DD46-C1AF0FAA09AD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5609432" y="2112965"/>
              <a:ext cx="1169988" cy="933450"/>
              <a:chOff x="2857" y="588"/>
              <a:chExt cx="1182" cy="934"/>
            </a:xfrm>
            <a:grpFill/>
          </p:grpSpPr>
          <p:sp>
            <p:nvSpPr>
              <p:cNvPr id="34" name="Freeform 188">
                <a:extLst>
                  <a:ext uri="{FF2B5EF4-FFF2-40B4-BE49-F238E27FC236}">
                    <a16:creationId xmlns:a16="http://schemas.microsoft.com/office/drawing/2014/main" id="{29EAC631-A90D-9912-5168-95AC7C34D95D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981" y="918"/>
                <a:ext cx="78" cy="46"/>
              </a:xfrm>
              <a:custGeom>
                <a:avLst/>
                <a:gdLst/>
                <a:ahLst/>
                <a:cxnLst>
                  <a:cxn ang="0">
                    <a:pos x="78" y="40"/>
                  </a:cxn>
                  <a:cxn ang="0">
                    <a:pos x="56" y="46"/>
                  </a:cxn>
                  <a:cxn ang="0">
                    <a:pos x="32" y="42"/>
                  </a:cxn>
                  <a:cxn ang="0">
                    <a:pos x="10" y="36"/>
                  </a:cxn>
                  <a:cxn ang="0">
                    <a:pos x="0" y="26"/>
                  </a:cxn>
                  <a:cxn ang="0">
                    <a:pos x="10" y="8"/>
                  </a:cxn>
                  <a:cxn ang="0">
                    <a:pos x="24" y="0"/>
                  </a:cxn>
                  <a:cxn ang="0">
                    <a:pos x="36" y="2"/>
                  </a:cxn>
                  <a:cxn ang="0">
                    <a:pos x="38" y="10"/>
                  </a:cxn>
                  <a:cxn ang="0">
                    <a:pos x="44" y="2"/>
                  </a:cxn>
                  <a:cxn ang="0">
                    <a:pos x="54" y="12"/>
                  </a:cxn>
                  <a:cxn ang="0">
                    <a:pos x="66" y="18"/>
                  </a:cxn>
                  <a:cxn ang="0">
                    <a:pos x="74" y="26"/>
                  </a:cxn>
                  <a:cxn ang="0">
                    <a:pos x="78" y="40"/>
                  </a:cxn>
                </a:cxnLst>
                <a:rect l="0" t="0" r="r" b="b"/>
                <a:pathLst>
                  <a:path w="78" h="46">
                    <a:moveTo>
                      <a:pt x="78" y="40"/>
                    </a:moveTo>
                    <a:lnTo>
                      <a:pt x="56" y="46"/>
                    </a:lnTo>
                    <a:lnTo>
                      <a:pt x="32" y="42"/>
                    </a:lnTo>
                    <a:lnTo>
                      <a:pt x="10" y="36"/>
                    </a:lnTo>
                    <a:lnTo>
                      <a:pt x="0" y="26"/>
                    </a:lnTo>
                    <a:lnTo>
                      <a:pt x="10" y="8"/>
                    </a:lnTo>
                    <a:lnTo>
                      <a:pt x="24" y="0"/>
                    </a:lnTo>
                    <a:lnTo>
                      <a:pt x="36" y="2"/>
                    </a:lnTo>
                    <a:lnTo>
                      <a:pt x="38" y="10"/>
                    </a:lnTo>
                    <a:lnTo>
                      <a:pt x="44" y="2"/>
                    </a:lnTo>
                    <a:lnTo>
                      <a:pt x="54" y="12"/>
                    </a:lnTo>
                    <a:lnTo>
                      <a:pt x="66" y="18"/>
                    </a:lnTo>
                    <a:lnTo>
                      <a:pt x="74" y="26"/>
                    </a:lnTo>
                    <a:lnTo>
                      <a:pt x="78" y="4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35" name="Freeform 189">
                <a:extLst>
                  <a:ext uri="{FF2B5EF4-FFF2-40B4-BE49-F238E27FC236}">
                    <a16:creationId xmlns:a16="http://schemas.microsoft.com/office/drawing/2014/main" id="{F7CD4B11-6C52-74AF-368A-C1D70CE1302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3041" y="826"/>
                <a:ext cx="84" cy="126"/>
              </a:xfrm>
              <a:custGeom>
                <a:avLst/>
                <a:gdLst/>
                <a:ahLst/>
                <a:cxnLst>
                  <a:cxn ang="0">
                    <a:pos x="74" y="34"/>
                  </a:cxn>
                  <a:cxn ang="0">
                    <a:pos x="84" y="46"/>
                  </a:cxn>
                  <a:cxn ang="0">
                    <a:pos x="84" y="56"/>
                  </a:cxn>
                  <a:cxn ang="0">
                    <a:pos x="76" y="66"/>
                  </a:cxn>
                  <a:cxn ang="0">
                    <a:pos x="70" y="78"/>
                  </a:cxn>
                  <a:cxn ang="0">
                    <a:pos x="64" y="88"/>
                  </a:cxn>
                  <a:cxn ang="0">
                    <a:pos x="54" y="96"/>
                  </a:cxn>
                  <a:cxn ang="0">
                    <a:pos x="54" y="106"/>
                  </a:cxn>
                  <a:cxn ang="0">
                    <a:pos x="48" y="114"/>
                  </a:cxn>
                  <a:cxn ang="0">
                    <a:pos x="40" y="126"/>
                  </a:cxn>
                  <a:cxn ang="0">
                    <a:pos x="26" y="118"/>
                  </a:cxn>
                  <a:cxn ang="0">
                    <a:pos x="22" y="104"/>
                  </a:cxn>
                  <a:cxn ang="0">
                    <a:pos x="28" y="86"/>
                  </a:cxn>
                  <a:cxn ang="0">
                    <a:pos x="22" y="90"/>
                  </a:cxn>
                  <a:cxn ang="0">
                    <a:pos x="14" y="98"/>
                  </a:cxn>
                  <a:cxn ang="0">
                    <a:pos x="2" y="94"/>
                  </a:cxn>
                  <a:cxn ang="0">
                    <a:pos x="0" y="86"/>
                  </a:cxn>
                  <a:cxn ang="0">
                    <a:pos x="6" y="78"/>
                  </a:cxn>
                  <a:cxn ang="0">
                    <a:pos x="0" y="62"/>
                  </a:cxn>
                  <a:cxn ang="0">
                    <a:pos x="10" y="42"/>
                  </a:cxn>
                  <a:cxn ang="0">
                    <a:pos x="26" y="40"/>
                  </a:cxn>
                  <a:cxn ang="0">
                    <a:pos x="30" y="30"/>
                  </a:cxn>
                  <a:cxn ang="0">
                    <a:pos x="44" y="30"/>
                  </a:cxn>
                  <a:cxn ang="0">
                    <a:pos x="42" y="40"/>
                  </a:cxn>
                  <a:cxn ang="0">
                    <a:pos x="58" y="26"/>
                  </a:cxn>
                  <a:cxn ang="0">
                    <a:pos x="62" y="16"/>
                  </a:cxn>
                  <a:cxn ang="0">
                    <a:pos x="54" y="8"/>
                  </a:cxn>
                  <a:cxn ang="0">
                    <a:pos x="50" y="0"/>
                  </a:cxn>
                  <a:cxn ang="0">
                    <a:pos x="68" y="0"/>
                  </a:cxn>
                  <a:cxn ang="0">
                    <a:pos x="74" y="14"/>
                  </a:cxn>
                  <a:cxn ang="0">
                    <a:pos x="74" y="24"/>
                  </a:cxn>
                  <a:cxn ang="0">
                    <a:pos x="74" y="34"/>
                  </a:cxn>
                </a:cxnLst>
                <a:rect l="0" t="0" r="r" b="b"/>
                <a:pathLst>
                  <a:path w="84" h="126">
                    <a:moveTo>
                      <a:pt x="74" y="34"/>
                    </a:moveTo>
                    <a:lnTo>
                      <a:pt x="84" y="46"/>
                    </a:lnTo>
                    <a:lnTo>
                      <a:pt x="84" y="56"/>
                    </a:lnTo>
                    <a:lnTo>
                      <a:pt x="76" y="66"/>
                    </a:lnTo>
                    <a:lnTo>
                      <a:pt x="70" y="78"/>
                    </a:lnTo>
                    <a:lnTo>
                      <a:pt x="64" y="88"/>
                    </a:lnTo>
                    <a:lnTo>
                      <a:pt x="54" y="96"/>
                    </a:lnTo>
                    <a:lnTo>
                      <a:pt x="54" y="106"/>
                    </a:lnTo>
                    <a:lnTo>
                      <a:pt x="48" y="114"/>
                    </a:lnTo>
                    <a:lnTo>
                      <a:pt x="40" y="126"/>
                    </a:lnTo>
                    <a:lnTo>
                      <a:pt x="26" y="118"/>
                    </a:lnTo>
                    <a:lnTo>
                      <a:pt x="22" y="104"/>
                    </a:lnTo>
                    <a:lnTo>
                      <a:pt x="28" y="86"/>
                    </a:lnTo>
                    <a:lnTo>
                      <a:pt x="22" y="90"/>
                    </a:lnTo>
                    <a:lnTo>
                      <a:pt x="14" y="98"/>
                    </a:lnTo>
                    <a:lnTo>
                      <a:pt x="2" y="94"/>
                    </a:lnTo>
                    <a:lnTo>
                      <a:pt x="0" y="86"/>
                    </a:lnTo>
                    <a:lnTo>
                      <a:pt x="6" y="78"/>
                    </a:lnTo>
                    <a:lnTo>
                      <a:pt x="0" y="62"/>
                    </a:lnTo>
                    <a:lnTo>
                      <a:pt x="10" y="42"/>
                    </a:lnTo>
                    <a:lnTo>
                      <a:pt x="26" y="40"/>
                    </a:lnTo>
                    <a:lnTo>
                      <a:pt x="30" y="30"/>
                    </a:lnTo>
                    <a:lnTo>
                      <a:pt x="44" y="30"/>
                    </a:lnTo>
                    <a:lnTo>
                      <a:pt x="42" y="40"/>
                    </a:lnTo>
                    <a:lnTo>
                      <a:pt x="58" y="26"/>
                    </a:lnTo>
                    <a:lnTo>
                      <a:pt x="62" y="16"/>
                    </a:lnTo>
                    <a:lnTo>
                      <a:pt x="54" y="8"/>
                    </a:lnTo>
                    <a:lnTo>
                      <a:pt x="50" y="0"/>
                    </a:lnTo>
                    <a:lnTo>
                      <a:pt x="68" y="0"/>
                    </a:lnTo>
                    <a:lnTo>
                      <a:pt x="74" y="14"/>
                    </a:lnTo>
                    <a:lnTo>
                      <a:pt x="74" y="24"/>
                    </a:lnTo>
                    <a:lnTo>
                      <a:pt x="74" y="3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36" name="Freeform 190">
                <a:extLst>
                  <a:ext uri="{FF2B5EF4-FFF2-40B4-BE49-F238E27FC236}">
                    <a16:creationId xmlns:a16="http://schemas.microsoft.com/office/drawing/2014/main" id="{EACCEB7F-8D1D-A515-7CC7-0EB59C5BBCE3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925" y="756"/>
                <a:ext cx="166" cy="136"/>
              </a:xfrm>
              <a:custGeom>
                <a:avLst/>
                <a:gdLst/>
                <a:ahLst/>
                <a:cxnLst>
                  <a:cxn ang="0">
                    <a:pos x="166" y="24"/>
                  </a:cxn>
                  <a:cxn ang="0">
                    <a:pos x="154" y="30"/>
                  </a:cxn>
                  <a:cxn ang="0">
                    <a:pos x="152" y="44"/>
                  </a:cxn>
                  <a:cxn ang="0">
                    <a:pos x="148" y="54"/>
                  </a:cxn>
                  <a:cxn ang="0">
                    <a:pos x="138" y="54"/>
                  </a:cxn>
                  <a:cxn ang="0">
                    <a:pos x="134" y="66"/>
                  </a:cxn>
                  <a:cxn ang="0">
                    <a:pos x="130" y="84"/>
                  </a:cxn>
                  <a:cxn ang="0">
                    <a:pos x="122" y="84"/>
                  </a:cxn>
                  <a:cxn ang="0">
                    <a:pos x="118" y="92"/>
                  </a:cxn>
                  <a:cxn ang="0">
                    <a:pos x="110" y="96"/>
                  </a:cxn>
                  <a:cxn ang="0">
                    <a:pos x="108" y="108"/>
                  </a:cxn>
                  <a:cxn ang="0">
                    <a:pos x="96" y="110"/>
                  </a:cxn>
                  <a:cxn ang="0">
                    <a:pos x="88" y="100"/>
                  </a:cxn>
                  <a:cxn ang="0">
                    <a:pos x="82" y="104"/>
                  </a:cxn>
                  <a:cxn ang="0">
                    <a:pos x="78" y="116"/>
                  </a:cxn>
                  <a:cxn ang="0">
                    <a:pos x="66" y="116"/>
                  </a:cxn>
                  <a:cxn ang="0">
                    <a:pos x="58" y="122"/>
                  </a:cxn>
                  <a:cxn ang="0">
                    <a:pos x="42" y="122"/>
                  </a:cxn>
                  <a:cxn ang="0">
                    <a:pos x="36" y="124"/>
                  </a:cxn>
                  <a:cxn ang="0">
                    <a:pos x="34" y="136"/>
                  </a:cxn>
                  <a:cxn ang="0">
                    <a:pos x="24" y="132"/>
                  </a:cxn>
                  <a:cxn ang="0">
                    <a:pos x="26" y="114"/>
                  </a:cxn>
                  <a:cxn ang="0">
                    <a:pos x="38" y="104"/>
                  </a:cxn>
                  <a:cxn ang="0">
                    <a:pos x="40" y="90"/>
                  </a:cxn>
                  <a:cxn ang="0">
                    <a:pos x="30" y="88"/>
                  </a:cxn>
                  <a:cxn ang="0">
                    <a:pos x="24" y="90"/>
                  </a:cxn>
                  <a:cxn ang="0">
                    <a:pos x="14" y="100"/>
                  </a:cxn>
                  <a:cxn ang="0">
                    <a:pos x="12" y="86"/>
                  </a:cxn>
                  <a:cxn ang="0">
                    <a:pos x="0" y="84"/>
                  </a:cxn>
                  <a:cxn ang="0">
                    <a:pos x="0" y="74"/>
                  </a:cxn>
                  <a:cxn ang="0">
                    <a:pos x="14" y="76"/>
                  </a:cxn>
                  <a:cxn ang="0">
                    <a:pos x="28" y="76"/>
                  </a:cxn>
                  <a:cxn ang="0">
                    <a:pos x="30" y="68"/>
                  </a:cxn>
                  <a:cxn ang="0">
                    <a:pos x="44" y="76"/>
                  </a:cxn>
                  <a:cxn ang="0">
                    <a:pos x="46" y="60"/>
                  </a:cxn>
                  <a:cxn ang="0">
                    <a:pos x="58" y="64"/>
                  </a:cxn>
                  <a:cxn ang="0">
                    <a:pos x="58" y="46"/>
                  </a:cxn>
                  <a:cxn ang="0">
                    <a:pos x="74" y="54"/>
                  </a:cxn>
                  <a:cxn ang="0">
                    <a:pos x="78" y="62"/>
                  </a:cxn>
                  <a:cxn ang="0">
                    <a:pos x="74" y="72"/>
                  </a:cxn>
                  <a:cxn ang="0">
                    <a:pos x="88" y="80"/>
                  </a:cxn>
                  <a:cxn ang="0">
                    <a:pos x="94" y="64"/>
                  </a:cxn>
                  <a:cxn ang="0">
                    <a:pos x="92" y="54"/>
                  </a:cxn>
                  <a:cxn ang="0">
                    <a:pos x="84" y="44"/>
                  </a:cxn>
                  <a:cxn ang="0">
                    <a:pos x="86" y="36"/>
                  </a:cxn>
                  <a:cxn ang="0">
                    <a:pos x="98" y="36"/>
                  </a:cxn>
                  <a:cxn ang="0">
                    <a:pos x="106" y="44"/>
                  </a:cxn>
                  <a:cxn ang="0">
                    <a:pos x="106" y="54"/>
                  </a:cxn>
                  <a:cxn ang="0">
                    <a:pos x="114" y="58"/>
                  </a:cxn>
                  <a:cxn ang="0">
                    <a:pos x="118" y="42"/>
                  </a:cxn>
                  <a:cxn ang="0">
                    <a:pos x="132" y="30"/>
                  </a:cxn>
                  <a:cxn ang="0">
                    <a:pos x="124" y="24"/>
                  </a:cxn>
                  <a:cxn ang="0">
                    <a:pos x="126" y="12"/>
                  </a:cxn>
                  <a:cxn ang="0">
                    <a:pos x="138" y="12"/>
                  </a:cxn>
                  <a:cxn ang="0">
                    <a:pos x="146" y="16"/>
                  </a:cxn>
                  <a:cxn ang="0">
                    <a:pos x="146" y="8"/>
                  </a:cxn>
                  <a:cxn ang="0">
                    <a:pos x="158" y="0"/>
                  </a:cxn>
                  <a:cxn ang="0">
                    <a:pos x="162" y="0"/>
                  </a:cxn>
                  <a:cxn ang="0">
                    <a:pos x="164" y="12"/>
                  </a:cxn>
                  <a:cxn ang="0">
                    <a:pos x="166" y="24"/>
                  </a:cxn>
                </a:cxnLst>
                <a:rect l="0" t="0" r="r" b="b"/>
                <a:pathLst>
                  <a:path w="166" h="136">
                    <a:moveTo>
                      <a:pt x="166" y="24"/>
                    </a:moveTo>
                    <a:lnTo>
                      <a:pt x="154" y="30"/>
                    </a:lnTo>
                    <a:lnTo>
                      <a:pt x="152" y="44"/>
                    </a:lnTo>
                    <a:lnTo>
                      <a:pt x="148" y="54"/>
                    </a:lnTo>
                    <a:lnTo>
                      <a:pt x="138" y="54"/>
                    </a:lnTo>
                    <a:lnTo>
                      <a:pt x="134" y="66"/>
                    </a:lnTo>
                    <a:lnTo>
                      <a:pt x="130" y="84"/>
                    </a:lnTo>
                    <a:lnTo>
                      <a:pt x="122" y="84"/>
                    </a:lnTo>
                    <a:lnTo>
                      <a:pt x="118" y="92"/>
                    </a:lnTo>
                    <a:lnTo>
                      <a:pt x="110" y="96"/>
                    </a:lnTo>
                    <a:lnTo>
                      <a:pt x="108" y="108"/>
                    </a:lnTo>
                    <a:lnTo>
                      <a:pt x="96" y="110"/>
                    </a:lnTo>
                    <a:lnTo>
                      <a:pt x="88" y="100"/>
                    </a:lnTo>
                    <a:lnTo>
                      <a:pt x="82" y="104"/>
                    </a:lnTo>
                    <a:lnTo>
                      <a:pt x="78" y="116"/>
                    </a:lnTo>
                    <a:lnTo>
                      <a:pt x="66" y="116"/>
                    </a:lnTo>
                    <a:lnTo>
                      <a:pt x="58" y="122"/>
                    </a:lnTo>
                    <a:lnTo>
                      <a:pt x="42" y="122"/>
                    </a:lnTo>
                    <a:lnTo>
                      <a:pt x="36" y="124"/>
                    </a:lnTo>
                    <a:lnTo>
                      <a:pt x="34" y="136"/>
                    </a:lnTo>
                    <a:lnTo>
                      <a:pt x="24" y="132"/>
                    </a:lnTo>
                    <a:lnTo>
                      <a:pt x="26" y="114"/>
                    </a:lnTo>
                    <a:lnTo>
                      <a:pt x="38" y="104"/>
                    </a:lnTo>
                    <a:lnTo>
                      <a:pt x="40" y="90"/>
                    </a:lnTo>
                    <a:lnTo>
                      <a:pt x="30" y="88"/>
                    </a:lnTo>
                    <a:lnTo>
                      <a:pt x="24" y="90"/>
                    </a:lnTo>
                    <a:lnTo>
                      <a:pt x="14" y="100"/>
                    </a:lnTo>
                    <a:lnTo>
                      <a:pt x="12" y="86"/>
                    </a:lnTo>
                    <a:lnTo>
                      <a:pt x="0" y="84"/>
                    </a:lnTo>
                    <a:lnTo>
                      <a:pt x="0" y="74"/>
                    </a:lnTo>
                    <a:lnTo>
                      <a:pt x="14" y="76"/>
                    </a:lnTo>
                    <a:lnTo>
                      <a:pt x="28" y="76"/>
                    </a:lnTo>
                    <a:lnTo>
                      <a:pt x="30" y="68"/>
                    </a:lnTo>
                    <a:lnTo>
                      <a:pt x="44" y="76"/>
                    </a:lnTo>
                    <a:lnTo>
                      <a:pt x="46" y="60"/>
                    </a:lnTo>
                    <a:lnTo>
                      <a:pt x="58" y="64"/>
                    </a:lnTo>
                    <a:lnTo>
                      <a:pt x="58" y="46"/>
                    </a:lnTo>
                    <a:lnTo>
                      <a:pt x="74" y="54"/>
                    </a:lnTo>
                    <a:lnTo>
                      <a:pt x="78" y="62"/>
                    </a:lnTo>
                    <a:lnTo>
                      <a:pt x="74" y="72"/>
                    </a:lnTo>
                    <a:lnTo>
                      <a:pt x="88" y="80"/>
                    </a:lnTo>
                    <a:lnTo>
                      <a:pt x="94" y="64"/>
                    </a:lnTo>
                    <a:lnTo>
                      <a:pt x="92" y="54"/>
                    </a:lnTo>
                    <a:lnTo>
                      <a:pt x="84" y="44"/>
                    </a:lnTo>
                    <a:lnTo>
                      <a:pt x="86" y="36"/>
                    </a:lnTo>
                    <a:lnTo>
                      <a:pt x="98" y="36"/>
                    </a:lnTo>
                    <a:lnTo>
                      <a:pt x="106" y="44"/>
                    </a:lnTo>
                    <a:lnTo>
                      <a:pt x="106" y="54"/>
                    </a:lnTo>
                    <a:lnTo>
                      <a:pt x="114" y="58"/>
                    </a:lnTo>
                    <a:lnTo>
                      <a:pt x="118" y="42"/>
                    </a:lnTo>
                    <a:lnTo>
                      <a:pt x="132" y="30"/>
                    </a:lnTo>
                    <a:lnTo>
                      <a:pt x="124" y="24"/>
                    </a:lnTo>
                    <a:lnTo>
                      <a:pt x="126" y="12"/>
                    </a:lnTo>
                    <a:lnTo>
                      <a:pt x="138" y="12"/>
                    </a:lnTo>
                    <a:lnTo>
                      <a:pt x="146" y="16"/>
                    </a:lnTo>
                    <a:lnTo>
                      <a:pt x="146" y="8"/>
                    </a:lnTo>
                    <a:lnTo>
                      <a:pt x="158" y="0"/>
                    </a:lnTo>
                    <a:lnTo>
                      <a:pt x="162" y="0"/>
                    </a:lnTo>
                    <a:lnTo>
                      <a:pt x="164" y="12"/>
                    </a:lnTo>
                    <a:lnTo>
                      <a:pt x="166" y="2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37" name="Freeform 191">
                <a:extLst>
                  <a:ext uri="{FF2B5EF4-FFF2-40B4-BE49-F238E27FC236}">
                    <a16:creationId xmlns:a16="http://schemas.microsoft.com/office/drawing/2014/main" id="{6FBD750C-7A87-EA31-A939-5B87AB7F3F4E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3111" y="776"/>
                <a:ext cx="64" cy="82"/>
              </a:xfrm>
              <a:custGeom>
                <a:avLst/>
                <a:gdLst/>
                <a:ahLst/>
                <a:cxnLst>
                  <a:cxn ang="0">
                    <a:pos x="64" y="48"/>
                  </a:cxn>
                  <a:cxn ang="0">
                    <a:pos x="54" y="64"/>
                  </a:cxn>
                  <a:cxn ang="0">
                    <a:pos x="44" y="80"/>
                  </a:cxn>
                  <a:cxn ang="0">
                    <a:pos x="28" y="82"/>
                  </a:cxn>
                  <a:cxn ang="0">
                    <a:pos x="20" y="68"/>
                  </a:cxn>
                  <a:cxn ang="0">
                    <a:pos x="12" y="52"/>
                  </a:cxn>
                  <a:cxn ang="0">
                    <a:pos x="12" y="36"/>
                  </a:cxn>
                  <a:cxn ang="0">
                    <a:pos x="8" y="28"/>
                  </a:cxn>
                  <a:cxn ang="0">
                    <a:pos x="0" y="16"/>
                  </a:cxn>
                  <a:cxn ang="0">
                    <a:pos x="4" y="4"/>
                  </a:cxn>
                  <a:cxn ang="0">
                    <a:pos x="18" y="0"/>
                  </a:cxn>
                  <a:cxn ang="0">
                    <a:pos x="22" y="10"/>
                  </a:cxn>
                  <a:cxn ang="0">
                    <a:pos x="36" y="16"/>
                  </a:cxn>
                  <a:cxn ang="0">
                    <a:pos x="52" y="20"/>
                  </a:cxn>
                  <a:cxn ang="0">
                    <a:pos x="54" y="36"/>
                  </a:cxn>
                  <a:cxn ang="0">
                    <a:pos x="64" y="48"/>
                  </a:cxn>
                </a:cxnLst>
                <a:rect l="0" t="0" r="r" b="b"/>
                <a:pathLst>
                  <a:path w="64" h="82">
                    <a:moveTo>
                      <a:pt x="64" y="48"/>
                    </a:moveTo>
                    <a:lnTo>
                      <a:pt x="54" y="64"/>
                    </a:lnTo>
                    <a:lnTo>
                      <a:pt x="44" y="80"/>
                    </a:lnTo>
                    <a:lnTo>
                      <a:pt x="28" y="82"/>
                    </a:lnTo>
                    <a:lnTo>
                      <a:pt x="20" y="68"/>
                    </a:lnTo>
                    <a:lnTo>
                      <a:pt x="12" y="52"/>
                    </a:lnTo>
                    <a:lnTo>
                      <a:pt x="12" y="36"/>
                    </a:lnTo>
                    <a:lnTo>
                      <a:pt x="8" y="28"/>
                    </a:lnTo>
                    <a:lnTo>
                      <a:pt x="0" y="16"/>
                    </a:lnTo>
                    <a:lnTo>
                      <a:pt x="4" y="4"/>
                    </a:lnTo>
                    <a:lnTo>
                      <a:pt x="18" y="0"/>
                    </a:lnTo>
                    <a:lnTo>
                      <a:pt x="22" y="10"/>
                    </a:lnTo>
                    <a:lnTo>
                      <a:pt x="36" y="16"/>
                    </a:lnTo>
                    <a:lnTo>
                      <a:pt x="52" y="20"/>
                    </a:lnTo>
                    <a:lnTo>
                      <a:pt x="54" y="36"/>
                    </a:lnTo>
                    <a:lnTo>
                      <a:pt x="64" y="4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38" name="Freeform 192">
                <a:extLst>
                  <a:ext uri="{FF2B5EF4-FFF2-40B4-BE49-F238E27FC236}">
                    <a16:creationId xmlns:a16="http://schemas.microsoft.com/office/drawing/2014/main" id="{C9FF26E4-DF62-1A25-0B36-A524FF4C3F37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3287" y="602"/>
                <a:ext cx="108" cy="86"/>
              </a:xfrm>
              <a:custGeom>
                <a:avLst/>
                <a:gdLst/>
                <a:ahLst/>
                <a:cxnLst>
                  <a:cxn ang="0">
                    <a:pos x="108" y="46"/>
                  </a:cxn>
                  <a:cxn ang="0">
                    <a:pos x="100" y="52"/>
                  </a:cxn>
                  <a:cxn ang="0">
                    <a:pos x="92" y="66"/>
                  </a:cxn>
                  <a:cxn ang="0">
                    <a:pos x="78" y="66"/>
                  </a:cxn>
                  <a:cxn ang="0">
                    <a:pos x="64" y="70"/>
                  </a:cxn>
                  <a:cxn ang="0">
                    <a:pos x="52" y="70"/>
                  </a:cxn>
                  <a:cxn ang="0">
                    <a:pos x="54" y="80"/>
                  </a:cxn>
                  <a:cxn ang="0">
                    <a:pos x="40" y="84"/>
                  </a:cxn>
                  <a:cxn ang="0">
                    <a:pos x="32" y="86"/>
                  </a:cxn>
                  <a:cxn ang="0">
                    <a:pos x="20" y="72"/>
                  </a:cxn>
                  <a:cxn ang="0">
                    <a:pos x="28" y="62"/>
                  </a:cxn>
                  <a:cxn ang="0">
                    <a:pos x="22" y="54"/>
                  </a:cxn>
                  <a:cxn ang="0">
                    <a:pos x="18" y="56"/>
                  </a:cxn>
                  <a:cxn ang="0">
                    <a:pos x="10" y="60"/>
                  </a:cxn>
                  <a:cxn ang="0">
                    <a:pos x="0" y="58"/>
                  </a:cxn>
                  <a:cxn ang="0">
                    <a:pos x="0" y="42"/>
                  </a:cxn>
                  <a:cxn ang="0">
                    <a:pos x="12" y="34"/>
                  </a:cxn>
                  <a:cxn ang="0">
                    <a:pos x="22" y="34"/>
                  </a:cxn>
                  <a:cxn ang="0">
                    <a:pos x="30" y="34"/>
                  </a:cxn>
                  <a:cxn ang="0">
                    <a:pos x="42" y="30"/>
                  </a:cxn>
                  <a:cxn ang="0">
                    <a:pos x="32" y="24"/>
                  </a:cxn>
                  <a:cxn ang="0">
                    <a:pos x="28" y="12"/>
                  </a:cxn>
                  <a:cxn ang="0">
                    <a:pos x="36" y="6"/>
                  </a:cxn>
                  <a:cxn ang="0">
                    <a:pos x="48" y="0"/>
                  </a:cxn>
                  <a:cxn ang="0">
                    <a:pos x="54" y="6"/>
                  </a:cxn>
                  <a:cxn ang="0">
                    <a:pos x="52" y="18"/>
                  </a:cxn>
                  <a:cxn ang="0">
                    <a:pos x="64" y="22"/>
                  </a:cxn>
                  <a:cxn ang="0">
                    <a:pos x="72" y="14"/>
                  </a:cxn>
                  <a:cxn ang="0">
                    <a:pos x="84" y="18"/>
                  </a:cxn>
                  <a:cxn ang="0">
                    <a:pos x="80" y="30"/>
                  </a:cxn>
                  <a:cxn ang="0">
                    <a:pos x="70" y="34"/>
                  </a:cxn>
                  <a:cxn ang="0">
                    <a:pos x="74" y="44"/>
                  </a:cxn>
                  <a:cxn ang="0">
                    <a:pos x="80" y="52"/>
                  </a:cxn>
                  <a:cxn ang="0">
                    <a:pos x="94" y="42"/>
                  </a:cxn>
                  <a:cxn ang="0">
                    <a:pos x="100" y="36"/>
                  </a:cxn>
                  <a:cxn ang="0">
                    <a:pos x="108" y="46"/>
                  </a:cxn>
                </a:cxnLst>
                <a:rect l="0" t="0" r="r" b="b"/>
                <a:pathLst>
                  <a:path w="108" h="86">
                    <a:moveTo>
                      <a:pt x="108" y="46"/>
                    </a:moveTo>
                    <a:lnTo>
                      <a:pt x="100" y="52"/>
                    </a:lnTo>
                    <a:lnTo>
                      <a:pt x="92" y="66"/>
                    </a:lnTo>
                    <a:lnTo>
                      <a:pt x="78" y="66"/>
                    </a:lnTo>
                    <a:lnTo>
                      <a:pt x="64" y="70"/>
                    </a:lnTo>
                    <a:lnTo>
                      <a:pt x="52" y="70"/>
                    </a:lnTo>
                    <a:lnTo>
                      <a:pt x="54" y="80"/>
                    </a:lnTo>
                    <a:lnTo>
                      <a:pt x="40" y="84"/>
                    </a:lnTo>
                    <a:lnTo>
                      <a:pt x="32" y="86"/>
                    </a:lnTo>
                    <a:lnTo>
                      <a:pt x="20" y="72"/>
                    </a:lnTo>
                    <a:lnTo>
                      <a:pt x="28" y="62"/>
                    </a:lnTo>
                    <a:lnTo>
                      <a:pt x="22" y="54"/>
                    </a:lnTo>
                    <a:lnTo>
                      <a:pt x="18" y="56"/>
                    </a:lnTo>
                    <a:lnTo>
                      <a:pt x="10" y="60"/>
                    </a:lnTo>
                    <a:lnTo>
                      <a:pt x="0" y="58"/>
                    </a:lnTo>
                    <a:lnTo>
                      <a:pt x="0" y="42"/>
                    </a:lnTo>
                    <a:lnTo>
                      <a:pt x="12" y="34"/>
                    </a:lnTo>
                    <a:lnTo>
                      <a:pt x="22" y="34"/>
                    </a:lnTo>
                    <a:lnTo>
                      <a:pt x="30" y="34"/>
                    </a:lnTo>
                    <a:lnTo>
                      <a:pt x="42" y="30"/>
                    </a:lnTo>
                    <a:lnTo>
                      <a:pt x="32" y="24"/>
                    </a:lnTo>
                    <a:lnTo>
                      <a:pt x="28" y="12"/>
                    </a:lnTo>
                    <a:lnTo>
                      <a:pt x="36" y="6"/>
                    </a:lnTo>
                    <a:lnTo>
                      <a:pt x="48" y="0"/>
                    </a:lnTo>
                    <a:lnTo>
                      <a:pt x="54" y="6"/>
                    </a:lnTo>
                    <a:lnTo>
                      <a:pt x="52" y="18"/>
                    </a:lnTo>
                    <a:lnTo>
                      <a:pt x="64" y="22"/>
                    </a:lnTo>
                    <a:lnTo>
                      <a:pt x="72" y="14"/>
                    </a:lnTo>
                    <a:lnTo>
                      <a:pt x="84" y="18"/>
                    </a:lnTo>
                    <a:lnTo>
                      <a:pt x="80" y="30"/>
                    </a:lnTo>
                    <a:lnTo>
                      <a:pt x="70" y="34"/>
                    </a:lnTo>
                    <a:lnTo>
                      <a:pt x="74" y="44"/>
                    </a:lnTo>
                    <a:lnTo>
                      <a:pt x="80" y="52"/>
                    </a:lnTo>
                    <a:lnTo>
                      <a:pt x="94" y="42"/>
                    </a:lnTo>
                    <a:lnTo>
                      <a:pt x="100" y="36"/>
                    </a:lnTo>
                    <a:lnTo>
                      <a:pt x="108" y="4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39" name="Freeform 193">
                <a:extLst>
                  <a:ext uri="{FF2B5EF4-FFF2-40B4-BE49-F238E27FC236}">
                    <a16:creationId xmlns:a16="http://schemas.microsoft.com/office/drawing/2014/main" id="{89C99C98-9A09-A0A0-296E-7D8D72FAA0F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2857" y="588"/>
                <a:ext cx="1182" cy="934"/>
              </a:xfrm>
              <a:custGeom>
                <a:avLst/>
                <a:gdLst/>
                <a:ahLst/>
                <a:cxnLst>
                  <a:cxn ang="0">
                    <a:pos x="1126" y="468"/>
                  </a:cxn>
                  <a:cxn ang="0">
                    <a:pos x="1084" y="500"/>
                  </a:cxn>
                  <a:cxn ang="0">
                    <a:pos x="1014" y="642"/>
                  </a:cxn>
                  <a:cxn ang="0">
                    <a:pos x="978" y="574"/>
                  </a:cxn>
                  <a:cxn ang="0">
                    <a:pos x="826" y="404"/>
                  </a:cxn>
                  <a:cxn ang="0">
                    <a:pos x="754" y="374"/>
                  </a:cxn>
                  <a:cxn ang="0">
                    <a:pos x="626" y="456"/>
                  </a:cxn>
                  <a:cxn ang="0">
                    <a:pos x="584" y="592"/>
                  </a:cxn>
                  <a:cxn ang="0">
                    <a:pos x="598" y="756"/>
                  </a:cxn>
                  <a:cxn ang="0">
                    <a:pos x="522" y="904"/>
                  </a:cxn>
                  <a:cxn ang="0">
                    <a:pos x="474" y="888"/>
                  </a:cxn>
                  <a:cxn ang="0">
                    <a:pos x="318" y="908"/>
                  </a:cxn>
                  <a:cxn ang="0">
                    <a:pos x="186" y="910"/>
                  </a:cxn>
                  <a:cxn ang="0">
                    <a:pos x="182" y="770"/>
                  </a:cxn>
                  <a:cxn ang="0">
                    <a:pos x="212" y="586"/>
                  </a:cxn>
                  <a:cxn ang="0">
                    <a:pos x="118" y="468"/>
                  </a:cxn>
                  <a:cxn ang="0">
                    <a:pos x="26" y="414"/>
                  </a:cxn>
                  <a:cxn ang="0">
                    <a:pos x="56" y="396"/>
                  </a:cxn>
                  <a:cxn ang="0">
                    <a:pos x="98" y="380"/>
                  </a:cxn>
                  <a:cxn ang="0">
                    <a:pos x="128" y="400"/>
                  </a:cxn>
                  <a:cxn ang="0">
                    <a:pos x="184" y="420"/>
                  </a:cxn>
                  <a:cxn ang="0">
                    <a:pos x="208" y="440"/>
                  </a:cxn>
                  <a:cxn ang="0">
                    <a:pos x="248" y="444"/>
                  </a:cxn>
                  <a:cxn ang="0">
                    <a:pos x="238" y="366"/>
                  </a:cxn>
                  <a:cxn ang="0">
                    <a:pos x="324" y="272"/>
                  </a:cxn>
                  <a:cxn ang="0">
                    <a:pos x="342" y="202"/>
                  </a:cxn>
                  <a:cxn ang="0">
                    <a:pos x="324" y="150"/>
                  </a:cxn>
                  <a:cxn ang="0">
                    <a:pos x="354" y="114"/>
                  </a:cxn>
                  <a:cxn ang="0">
                    <a:pos x="402" y="122"/>
                  </a:cxn>
                  <a:cxn ang="0">
                    <a:pos x="450" y="136"/>
                  </a:cxn>
                  <a:cxn ang="0">
                    <a:pos x="466" y="104"/>
                  </a:cxn>
                  <a:cxn ang="0">
                    <a:pos x="510" y="124"/>
                  </a:cxn>
                  <a:cxn ang="0">
                    <a:pos x="458" y="288"/>
                  </a:cxn>
                  <a:cxn ang="0">
                    <a:pos x="438" y="360"/>
                  </a:cxn>
                  <a:cxn ang="0">
                    <a:pos x="474" y="358"/>
                  </a:cxn>
                  <a:cxn ang="0">
                    <a:pos x="532" y="168"/>
                  </a:cxn>
                  <a:cxn ang="0">
                    <a:pos x="602" y="154"/>
                  </a:cxn>
                  <a:cxn ang="0">
                    <a:pos x="602" y="212"/>
                  </a:cxn>
                  <a:cxn ang="0">
                    <a:pos x="634" y="232"/>
                  </a:cxn>
                  <a:cxn ang="0">
                    <a:pos x="658" y="160"/>
                  </a:cxn>
                  <a:cxn ang="0">
                    <a:pos x="674" y="82"/>
                  </a:cxn>
                  <a:cxn ang="0">
                    <a:pos x="648" y="46"/>
                  </a:cxn>
                  <a:cxn ang="0">
                    <a:pos x="678" y="8"/>
                  </a:cxn>
                  <a:cxn ang="0">
                    <a:pos x="750" y="8"/>
                  </a:cxn>
                  <a:cxn ang="0">
                    <a:pos x="794" y="60"/>
                  </a:cxn>
                  <a:cxn ang="0">
                    <a:pos x="728" y="112"/>
                  </a:cxn>
                  <a:cxn ang="0">
                    <a:pos x="764" y="128"/>
                  </a:cxn>
                  <a:cxn ang="0">
                    <a:pos x="792" y="132"/>
                  </a:cxn>
                  <a:cxn ang="0">
                    <a:pos x="802" y="194"/>
                  </a:cxn>
                  <a:cxn ang="0">
                    <a:pos x="810" y="216"/>
                  </a:cxn>
                  <a:cxn ang="0">
                    <a:pos x="824" y="128"/>
                  </a:cxn>
                  <a:cxn ang="0">
                    <a:pos x="892" y="64"/>
                  </a:cxn>
                  <a:cxn ang="0">
                    <a:pos x="926" y="102"/>
                  </a:cxn>
                  <a:cxn ang="0">
                    <a:pos x="978" y="88"/>
                  </a:cxn>
                  <a:cxn ang="0">
                    <a:pos x="1014" y="150"/>
                  </a:cxn>
                  <a:cxn ang="0">
                    <a:pos x="1124" y="172"/>
                  </a:cxn>
                  <a:cxn ang="0">
                    <a:pos x="1074" y="234"/>
                  </a:cxn>
                  <a:cxn ang="0">
                    <a:pos x="882" y="298"/>
                  </a:cxn>
                  <a:cxn ang="0">
                    <a:pos x="950" y="344"/>
                  </a:cxn>
                  <a:cxn ang="0">
                    <a:pos x="1010" y="412"/>
                  </a:cxn>
                  <a:cxn ang="0">
                    <a:pos x="1072" y="396"/>
                  </a:cxn>
                  <a:cxn ang="0">
                    <a:pos x="1104" y="412"/>
                  </a:cxn>
                </a:cxnLst>
                <a:rect l="0" t="0" r="r" b="b"/>
                <a:pathLst>
                  <a:path w="1182" h="934">
                    <a:moveTo>
                      <a:pt x="1150" y="380"/>
                    </a:moveTo>
                    <a:lnTo>
                      <a:pt x="1162" y="404"/>
                    </a:lnTo>
                    <a:lnTo>
                      <a:pt x="1174" y="430"/>
                    </a:lnTo>
                    <a:lnTo>
                      <a:pt x="1182" y="452"/>
                    </a:lnTo>
                    <a:lnTo>
                      <a:pt x="1166" y="474"/>
                    </a:lnTo>
                    <a:lnTo>
                      <a:pt x="1126" y="468"/>
                    </a:lnTo>
                    <a:lnTo>
                      <a:pt x="1102" y="450"/>
                    </a:lnTo>
                    <a:lnTo>
                      <a:pt x="1082" y="440"/>
                    </a:lnTo>
                    <a:lnTo>
                      <a:pt x="1074" y="450"/>
                    </a:lnTo>
                    <a:lnTo>
                      <a:pt x="1092" y="468"/>
                    </a:lnTo>
                    <a:lnTo>
                      <a:pt x="1082" y="480"/>
                    </a:lnTo>
                    <a:lnTo>
                      <a:pt x="1084" y="500"/>
                    </a:lnTo>
                    <a:lnTo>
                      <a:pt x="1074" y="528"/>
                    </a:lnTo>
                    <a:lnTo>
                      <a:pt x="1058" y="528"/>
                    </a:lnTo>
                    <a:lnTo>
                      <a:pt x="1048" y="552"/>
                    </a:lnTo>
                    <a:lnTo>
                      <a:pt x="1006" y="580"/>
                    </a:lnTo>
                    <a:lnTo>
                      <a:pt x="1012" y="604"/>
                    </a:lnTo>
                    <a:lnTo>
                      <a:pt x="1014" y="642"/>
                    </a:lnTo>
                    <a:lnTo>
                      <a:pt x="1010" y="666"/>
                    </a:lnTo>
                    <a:lnTo>
                      <a:pt x="992" y="688"/>
                    </a:lnTo>
                    <a:lnTo>
                      <a:pt x="978" y="680"/>
                    </a:lnTo>
                    <a:lnTo>
                      <a:pt x="954" y="658"/>
                    </a:lnTo>
                    <a:lnTo>
                      <a:pt x="950" y="618"/>
                    </a:lnTo>
                    <a:lnTo>
                      <a:pt x="978" y="574"/>
                    </a:lnTo>
                    <a:lnTo>
                      <a:pt x="994" y="526"/>
                    </a:lnTo>
                    <a:lnTo>
                      <a:pt x="958" y="456"/>
                    </a:lnTo>
                    <a:lnTo>
                      <a:pt x="922" y="452"/>
                    </a:lnTo>
                    <a:lnTo>
                      <a:pt x="860" y="430"/>
                    </a:lnTo>
                    <a:lnTo>
                      <a:pt x="848" y="404"/>
                    </a:lnTo>
                    <a:lnTo>
                      <a:pt x="826" y="404"/>
                    </a:lnTo>
                    <a:lnTo>
                      <a:pt x="798" y="376"/>
                    </a:lnTo>
                    <a:lnTo>
                      <a:pt x="800" y="348"/>
                    </a:lnTo>
                    <a:lnTo>
                      <a:pt x="782" y="346"/>
                    </a:lnTo>
                    <a:lnTo>
                      <a:pt x="772" y="362"/>
                    </a:lnTo>
                    <a:lnTo>
                      <a:pt x="754" y="360"/>
                    </a:lnTo>
                    <a:lnTo>
                      <a:pt x="754" y="374"/>
                    </a:lnTo>
                    <a:lnTo>
                      <a:pt x="736" y="384"/>
                    </a:lnTo>
                    <a:lnTo>
                      <a:pt x="728" y="412"/>
                    </a:lnTo>
                    <a:lnTo>
                      <a:pt x="702" y="424"/>
                    </a:lnTo>
                    <a:lnTo>
                      <a:pt x="666" y="418"/>
                    </a:lnTo>
                    <a:lnTo>
                      <a:pt x="626" y="424"/>
                    </a:lnTo>
                    <a:lnTo>
                      <a:pt x="626" y="456"/>
                    </a:lnTo>
                    <a:lnTo>
                      <a:pt x="610" y="470"/>
                    </a:lnTo>
                    <a:lnTo>
                      <a:pt x="602" y="504"/>
                    </a:lnTo>
                    <a:lnTo>
                      <a:pt x="578" y="518"/>
                    </a:lnTo>
                    <a:lnTo>
                      <a:pt x="588" y="536"/>
                    </a:lnTo>
                    <a:lnTo>
                      <a:pt x="576" y="570"/>
                    </a:lnTo>
                    <a:lnTo>
                      <a:pt x="584" y="592"/>
                    </a:lnTo>
                    <a:lnTo>
                      <a:pt x="582" y="632"/>
                    </a:lnTo>
                    <a:lnTo>
                      <a:pt x="572" y="644"/>
                    </a:lnTo>
                    <a:lnTo>
                      <a:pt x="576" y="680"/>
                    </a:lnTo>
                    <a:lnTo>
                      <a:pt x="576" y="712"/>
                    </a:lnTo>
                    <a:lnTo>
                      <a:pt x="588" y="744"/>
                    </a:lnTo>
                    <a:lnTo>
                      <a:pt x="598" y="756"/>
                    </a:lnTo>
                    <a:lnTo>
                      <a:pt x="586" y="780"/>
                    </a:lnTo>
                    <a:lnTo>
                      <a:pt x="582" y="806"/>
                    </a:lnTo>
                    <a:lnTo>
                      <a:pt x="558" y="806"/>
                    </a:lnTo>
                    <a:lnTo>
                      <a:pt x="530" y="840"/>
                    </a:lnTo>
                    <a:lnTo>
                      <a:pt x="532" y="902"/>
                    </a:lnTo>
                    <a:lnTo>
                      <a:pt x="522" y="904"/>
                    </a:lnTo>
                    <a:lnTo>
                      <a:pt x="516" y="904"/>
                    </a:lnTo>
                    <a:lnTo>
                      <a:pt x="512" y="908"/>
                    </a:lnTo>
                    <a:lnTo>
                      <a:pt x="506" y="920"/>
                    </a:lnTo>
                    <a:lnTo>
                      <a:pt x="502" y="932"/>
                    </a:lnTo>
                    <a:lnTo>
                      <a:pt x="490" y="900"/>
                    </a:lnTo>
                    <a:lnTo>
                      <a:pt x="474" y="888"/>
                    </a:lnTo>
                    <a:lnTo>
                      <a:pt x="428" y="888"/>
                    </a:lnTo>
                    <a:lnTo>
                      <a:pt x="402" y="872"/>
                    </a:lnTo>
                    <a:lnTo>
                      <a:pt x="392" y="848"/>
                    </a:lnTo>
                    <a:lnTo>
                      <a:pt x="362" y="850"/>
                    </a:lnTo>
                    <a:lnTo>
                      <a:pt x="354" y="892"/>
                    </a:lnTo>
                    <a:lnTo>
                      <a:pt x="318" y="908"/>
                    </a:lnTo>
                    <a:lnTo>
                      <a:pt x="300" y="934"/>
                    </a:lnTo>
                    <a:lnTo>
                      <a:pt x="282" y="928"/>
                    </a:lnTo>
                    <a:lnTo>
                      <a:pt x="272" y="910"/>
                    </a:lnTo>
                    <a:lnTo>
                      <a:pt x="246" y="920"/>
                    </a:lnTo>
                    <a:lnTo>
                      <a:pt x="210" y="904"/>
                    </a:lnTo>
                    <a:lnTo>
                      <a:pt x="186" y="910"/>
                    </a:lnTo>
                    <a:lnTo>
                      <a:pt x="182" y="870"/>
                    </a:lnTo>
                    <a:lnTo>
                      <a:pt x="150" y="846"/>
                    </a:lnTo>
                    <a:lnTo>
                      <a:pt x="154" y="826"/>
                    </a:lnTo>
                    <a:lnTo>
                      <a:pt x="124" y="788"/>
                    </a:lnTo>
                    <a:lnTo>
                      <a:pt x="166" y="780"/>
                    </a:lnTo>
                    <a:lnTo>
                      <a:pt x="182" y="770"/>
                    </a:lnTo>
                    <a:lnTo>
                      <a:pt x="184" y="730"/>
                    </a:lnTo>
                    <a:lnTo>
                      <a:pt x="154" y="688"/>
                    </a:lnTo>
                    <a:lnTo>
                      <a:pt x="146" y="648"/>
                    </a:lnTo>
                    <a:lnTo>
                      <a:pt x="200" y="626"/>
                    </a:lnTo>
                    <a:lnTo>
                      <a:pt x="196" y="608"/>
                    </a:lnTo>
                    <a:lnTo>
                      <a:pt x="212" y="586"/>
                    </a:lnTo>
                    <a:lnTo>
                      <a:pt x="182" y="576"/>
                    </a:lnTo>
                    <a:lnTo>
                      <a:pt x="162" y="546"/>
                    </a:lnTo>
                    <a:lnTo>
                      <a:pt x="164" y="514"/>
                    </a:lnTo>
                    <a:lnTo>
                      <a:pt x="160" y="496"/>
                    </a:lnTo>
                    <a:lnTo>
                      <a:pt x="126" y="490"/>
                    </a:lnTo>
                    <a:lnTo>
                      <a:pt x="118" y="468"/>
                    </a:lnTo>
                    <a:lnTo>
                      <a:pt x="106" y="418"/>
                    </a:lnTo>
                    <a:lnTo>
                      <a:pt x="84" y="418"/>
                    </a:lnTo>
                    <a:lnTo>
                      <a:pt x="74" y="430"/>
                    </a:lnTo>
                    <a:lnTo>
                      <a:pt x="56" y="426"/>
                    </a:lnTo>
                    <a:lnTo>
                      <a:pt x="46" y="412"/>
                    </a:lnTo>
                    <a:lnTo>
                      <a:pt x="26" y="414"/>
                    </a:lnTo>
                    <a:lnTo>
                      <a:pt x="0" y="402"/>
                    </a:lnTo>
                    <a:lnTo>
                      <a:pt x="14" y="384"/>
                    </a:lnTo>
                    <a:lnTo>
                      <a:pt x="26" y="392"/>
                    </a:lnTo>
                    <a:lnTo>
                      <a:pt x="26" y="364"/>
                    </a:lnTo>
                    <a:lnTo>
                      <a:pt x="38" y="380"/>
                    </a:lnTo>
                    <a:lnTo>
                      <a:pt x="56" y="396"/>
                    </a:lnTo>
                    <a:lnTo>
                      <a:pt x="68" y="404"/>
                    </a:lnTo>
                    <a:lnTo>
                      <a:pt x="62" y="386"/>
                    </a:lnTo>
                    <a:lnTo>
                      <a:pt x="72" y="368"/>
                    </a:lnTo>
                    <a:lnTo>
                      <a:pt x="86" y="362"/>
                    </a:lnTo>
                    <a:lnTo>
                      <a:pt x="92" y="368"/>
                    </a:lnTo>
                    <a:lnTo>
                      <a:pt x="98" y="380"/>
                    </a:lnTo>
                    <a:lnTo>
                      <a:pt x="106" y="368"/>
                    </a:lnTo>
                    <a:lnTo>
                      <a:pt x="116" y="370"/>
                    </a:lnTo>
                    <a:lnTo>
                      <a:pt x="118" y="394"/>
                    </a:lnTo>
                    <a:lnTo>
                      <a:pt x="120" y="412"/>
                    </a:lnTo>
                    <a:lnTo>
                      <a:pt x="130" y="414"/>
                    </a:lnTo>
                    <a:lnTo>
                      <a:pt x="128" y="400"/>
                    </a:lnTo>
                    <a:lnTo>
                      <a:pt x="130" y="380"/>
                    </a:lnTo>
                    <a:lnTo>
                      <a:pt x="148" y="380"/>
                    </a:lnTo>
                    <a:lnTo>
                      <a:pt x="150" y="386"/>
                    </a:lnTo>
                    <a:lnTo>
                      <a:pt x="200" y="390"/>
                    </a:lnTo>
                    <a:lnTo>
                      <a:pt x="190" y="404"/>
                    </a:lnTo>
                    <a:lnTo>
                      <a:pt x="184" y="420"/>
                    </a:lnTo>
                    <a:lnTo>
                      <a:pt x="162" y="428"/>
                    </a:lnTo>
                    <a:lnTo>
                      <a:pt x="166" y="436"/>
                    </a:lnTo>
                    <a:lnTo>
                      <a:pt x="190" y="426"/>
                    </a:lnTo>
                    <a:lnTo>
                      <a:pt x="198" y="412"/>
                    </a:lnTo>
                    <a:lnTo>
                      <a:pt x="208" y="412"/>
                    </a:lnTo>
                    <a:lnTo>
                      <a:pt x="208" y="440"/>
                    </a:lnTo>
                    <a:lnTo>
                      <a:pt x="222" y="444"/>
                    </a:lnTo>
                    <a:lnTo>
                      <a:pt x="230" y="468"/>
                    </a:lnTo>
                    <a:lnTo>
                      <a:pt x="244" y="464"/>
                    </a:lnTo>
                    <a:lnTo>
                      <a:pt x="262" y="464"/>
                    </a:lnTo>
                    <a:lnTo>
                      <a:pt x="270" y="444"/>
                    </a:lnTo>
                    <a:lnTo>
                      <a:pt x="248" y="444"/>
                    </a:lnTo>
                    <a:lnTo>
                      <a:pt x="230" y="428"/>
                    </a:lnTo>
                    <a:lnTo>
                      <a:pt x="236" y="416"/>
                    </a:lnTo>
                    <a:lnTo>
                      <a:pt x="248" y="412"/>
                    </a:lnTo>
                    <a:lnTo>
                      <a:pt x="250" y="402"/>
                    </a:lnTo>
                    <a:lnTo>
                      <a:pt x="234" y="380"/>
                    </a:lnTo>
                    <a:lnTo>
                      <a:pt x="238" y="366"/>
                    </a:lnTo>
                    <a:lnTo>
                      <a:pt x="252" y="356"/>
                    </a:lnTo>
                    <a:lnTo>
                      <a:pt x="262" y="350"/>
                    </a:lnTo>
                    <a:lnTo>
                      <a:pt x="254" y="330"/>
                    </a:lnTo>
                    <a:lnTo>
                      <a:pt x="278" y="296"/>
                    </a:lnTo>
                    <a:lnTo>
                      <a:pt x="296" y="272"/>
                    </a:lnTo>
                    <a:lnTo>
                      <a:pt x="324" y="272"/>
                    </a:lnTo>
                    <a:lnTo>
                      <a:pt x="342" y="276"/>
                    </a:lnTo>
                    <a:lnTo>
                      <a:pt x="334" y="262"/>
                    </a:lnTo>
                    <a:lnTo>
                      <a:pt x="318" y="252"/>
                    </a:lnTo>
                    <a:lnTo>
                      <a:pt x="334" y="232"/>
                    </a:lnTo>
                    <a:lnTo>
                      <a:pt x="334" y="210"/>
                    </a:lnTo>
                    <a:lnTo>
                      <a:pt x="342" y="202"/>
                    </a:lnTo>
                    <a:lnTo>
                      <a:pt x="358" y="204"/>
                    </a:lnTo>
                    <a:lnTo>
                      <a:pt x="378" y="224"/>
                    </a:lnTo>
                    <a:lnTo>
                      <a:pt x="384" y="210"/>
                    </a:lnTo>
                    <a:lnTo>
                      <a:pt x="360" y="180"/>
                    </a:lnTo>
                    <a:lnTo>
                      <a:pt x="326" y="176"/>
                    </a:lnTo>
                    <a:lnTo>
                      <a:pt x="324" y="150"/>
                    </a:lnTo>
                    <a:lnTo>
                      <a:pt x="334" y="140"/>
                    </a:lnTo>
                    <a:lnTo>
                      <a:pt x="350" y="160"/>
                    </a:lnTo>
                    <a:lnTo>
                      <a:pt x="370" y="168"/>
                    </a:lnTo>
                    <a:lnTo>
                      <a:pt x="360" y="140"/>
                    </a:lnTo>
                    <a:lnTo>
                      <a:pt x="372" y="132"/>
                    </a:lnTo>
                    <a:lnTo>
                      <a:pt x="354" y="114"/>
                    </a:lnTo>
                    <a:lnTo>
                      <a:pt x="362" y="92"/>
                    </a:lnTo>
                    <a:lnTo>
                      <a:pt x="386" y="108"/>
                    </a:lnTo>
                    <a:lnTo>
                      <a:pt x="398" y="114"/>
                    </a:lnTo>
                    <a:lnTo>
                      <a:pt x="400" y="96"/>
                    </a:lnTo>
                    <a:lnTo>
                      <a:pt x="410" y="102"/>
                    </a:lnTo>
                    <a:lnTo>
                      <a:pt x="402" y="122"/>
                    </a:lnTo>
                    <a:lnTo>
                      <a:pt x="404" y="132"/>
                    </a:lnTo>
                    <a:lnTo>
                      <a:pt x="412" y="130"/>
                    </a:lnTo>
                    <a:lnTo>
                      <a:pt x="416" y="118"/>
                    </a:lnTo>
                    <a:lnTo>
                      <a:pt x="426" y="120"/>
                    </a:lnTo>
                    <a:lnTo>
                      <a:pt x="438" y="152"/>
                    </a:lnTo>
                    <a:lnTo>
                      <a:pt x="450" y="136"/>
                    </a:lnTo>
                    <a:lnTo>
                      <a:pt x="446" y="112"/>
                    </a:lnTo>
                    <a:lnTo>
                      <a:pt x="440" y="104"/>
                    </a:lnTo>
                    <a:lnTo>
                      <a:pt x="438" y="90"/>
                    </a:lnTo>
                    <a:lnTo>
                      <a:pt x="446" y="88"/>
                    </a:lnTo>
                    <a:lnTo>
                      <a:pt x="458" y="104"/>
                    </a:lnTo>
                    <a:lnTo>
                      <a:pt x="466" y="104"/>
                    </a:lnTo>
                    <a:lnTo>
                      <a:pt x="464" y="124"/>
                    </a:lnTo>
                    <a:lnTo>
                      <a:pt x="474" y="112"/>
                    </a:lnTo>
                    <a:lnTo>
                      <a:pt x="490" y="120"/>
                    </a:lnTo>
                    <a:lnTo>
                      <a:pt x="498" y="108"/>
                    </a:lnTo>
                    <a:lnTo>
                      <a:pt x="512" y="112"/>
                    </a:lnTo>
                    <a:lnTo>
                      <a:pt x="510" y="124"/>
                    </a:lnTo>
                    <a:lnTo>
                      <a:pt x="482" y="154"/>
                    </a:lnTo>
                    <a:lnTo>
                      <a:pt x="490" y="164"/>
                    </a:lnTo>
                    <a:lnTo>
                      <a:pt x="440" y="238"/>
                    </a:lnTo>
                    <a:lnTo>
                      <a:pt x="458" y="248"/>
                    </a:lnTo>
                    <a:lnTo>
                      <a:pt x="454" y="260"/>
                    </a:lnTo>
                    <a:lnTo>
                      <a:pt x="458" y="288"/>
                    </a:lnTo>
                    <a:lnTo>
                      <a:pt x="448" y="292"/>
                    </a:lnTo>
                    <a:lnTo>
                      <a:pt x="442" y="304"/>
                    </a:lnTo>
                    <a:lnTo>
                      <a:pt x="458" y="316"/>
                    </a:lnTo>
                    <a:lnTo>
                      <a:pt x="458" y="328"/>
                    </a:lnTo>
                    <a:lnTo>
                      <a:pt x="440" y="344"/>
                    </a:lnTo>
                    <a:lnTo>
                      <a:pt x="438" y="360"/>
                    </a:lnTo>
                    <a:lnTo>
                      <a:pt x="434" y="388"/>
                    </a:lnTo>
                    <a:lnTo>
                      <a:pt x="442" y="382"/>
                    </a:lnTo>
                    <a:lnTo>
                      <a:pt x="452" y="380"/>
                    </a:lnTo>
                    <a:lnTo>
                      <a:pt x="456" y="394"/>
                    </a:lnTo>
                    <a:lnTo>
                      <a:pt x="468" y="392"/>
                    </a:lnTo>
                    <a:lnTo>
                      <a:pt x="474" y="358"/>
                    </a:lnTo>
                    <a:lnTo>
                      <a:pt x="496" y="320"/>
                    </a:lnTo>
                    <a:lnTo>
                      <a:pt x="478" y="304"/>
                    </a:lnTo>
                    <a:lnTo>
                      <a:pt x="506" y="252"/>
                    </a:lnTo>
                    <a:lnTo>
                      <a:pt x="524" y="218"/>
                    </a:lnTo>
                    <a:lnTo>
                      <a:pt x="536" y="206"/>
                    </a:lnTo>
                    <a:lnTo>
                      <a:pt x="532" y="168"/>
                    </a:lnTo>
                    <a:lnTo>
                      <a:pt x="574" y="84"/>
                    </a:lnTo>
                    <a:lnTo>
                      <a:pt x="594" y="76"/>
                    </a:lnTo>
                    <a:lnTo>
                      <a:pt x="602" y="86"/>
                    </a:lnTo>
                    <a:lnTo>
                      <a:pt x="596" y="112"/>
                    </a:lnTo>
                    <a:lnTo>
                      <a:pt x="604" y="116"/>
                    </a:lnTo>
                    <a:lnTo>
                      <a:pt x="602" y="154"/>
                    </a:lnTo>
                    <a:lnTo>
                      <a:pt x="594" y="164"/>
                    </a:lnTo>
                    <a:lnTo>
                      <a:pt x="578" y="172"/>
                    </a:lnTo>
                    <a:lnTo>
                      <a:pt x="574" y="184"/>
                    </a:lnTo>
                    <a:lnTo>
                      <a:pt x="588" y="180"/>
                    </a:lnTo>
                    <a:lnTo>
                      <a:pt x="604" y="184"/>
                    </a:lnTo>
                    <a:lnTo>
                      <a:pt x="602" y="212"/>
                    </a:lnTo>
                    <a:lnTo>
                      <a:pt x="606" y="240"/>
                    </a:lnTo>
                    <a:lnTo>
                      <a:pt x="602" y="274"/>
                    </a:lnTo>
                    <a:lnTo>
                      <a:pt x="614" y="270"/>
                    </a:lnTo>
                    <a:lnTo>
                      <a:pt x="620" y="252"/>
                    </a:lnTo>
                    <a:lnTo>
                      <a:pt x="630" y="252"/>
                    </a:lnTo>
                    <a:lnTo>
                      <a:pt x="634" y="232"/>
                    </a:lnTo>
                    <a:lnTo>
                      <a:pt x="658" y="232"/>
                    </a:lnTo>
                    <a:lnTo>
                      <a:pt x="650" y="210"/>
                    </a:lnTo>
                    <a:lnTo>
                      <a:pt x="652" y="188"/>
                    </a:lnTo>
                    <a:lnTo>
                      <a:pt x="674" y="186"/>
                    </a:lnTo>
                    <a:lnTo>
                      <a:pt x="658" y="170"/>
                    </a:lnTo>
                    <a:lnTo>
                      <a:pt x="658" y="160"/>
                    </a:lnTo>
                    <a:lnTo>
                      <a:pt x="654" y="136"/>
                    </a:lnTo>
                    <a:lnTo>
                      <a:pt x="678" y="132"/>
                    </a:lnTo>
                    <a:lnTo>
                      <a:pt x="672" y="104"/>
                    </a:lnTo>
                    <a:lnTo>
                      <a:pt x="692" y="104"/>
                    </a:lnTo>
                    <a:lnTo>
                      <a:pt x="694" y="92"/>
                    </a:lnTo>
                    <a:lnTo>
                      <a:pt x="674" y="82"/>
                    </a:lnTo>
                    <a:lnTo>
                      <a:pt x="654" y="86"/>
                    </a:lnTo>
                    <a:lnTo>
                      <a:pt x="642" y="76"/>
                    </a:lnTo>
                    <a:lnTo>
                      <a:pt x="646" y="62"/>
                    </a:lnTo>
                    <a:lnTo>
                      <a:pt x="666" y="68"/>
                    </a:lnTo>
                    <a:lnTo>
                      <a:pt x="660" y="54"/>
                    </a:lnTo>
                    <a:lnTo>
                      <a:pt x="648" y="46"/>
                    </a:lnTo>
                    <a:lnTo>
                      <a:pt x="654" y="34"/>
                    </a:lnTo>
                    <a:lnTo>
                      <a:pt x="670" y="38"/>
                    </a:lnTo>
                    <a:lnTo>
                      <a:pt x="678" y="44"/>
                    </a:lnTo>
                    <a:lnTo>
                      <a:pt x="690" y="56"/>
                    </a:lnTo>
                    <a:lnTo>
                      <a:pt x="690" y="36"/>
                    </a:lnTo>
                    <a:lnTo>
                      <a:pt x="678" y="8"/>
                    </a:lnTo>
                    <a:lnTo>
                      <a:pt x="694" y="0"/>
                    </a:lnTo>
                    <a:lnTo>
                      <a:pt x="704" y="4"/>
                    </a:lnTo>
                    <a:lnTo>
                      <a:pt x="702" y="12"/>
                    </a:lnTo>
                    <a:lnTo>
                      <a:pt x="720" y="16"/>
                    </a:lnTo>
                    <a:lnTo>
                      <a:pt x="734" y="8"/>
                    </a:lnTo>
                    <a:lnTo>
                      <a:pt x="750" y="8"/>
                    </a:lnTo>
                    <a:lnTo>
                      <a:pt x="758" y="0"/>
                    </a:lnTo>
                    <a:lnTo>
                      <a:pt x="762" y="20"/>
                    </a:lnTo>
                    <a:lnTo>
                      <a:pt x="766" y="32"/>
                    </a:lnTo>
                    <a:lnTo>
                      <a:pt x="778" y="24"/>
                    </a:lnTo>
                    <a:lnTo>
                      <a:pt x="800" y="28"/>
                    </a:lnTo>
                    <a:lnTo>
                      <a:pt x="794" y="60"/>
                    </a:lnTo>
                    <a:lnTo>
                      <a:pt x="784" y="84"/>
                    </a:lnTo>
                    <a:lnTo>
                      <a:pt x="776" y="100"/>
                    </a:lnTo>
                    <a:lnTo>
                      <a:pt x="746" y="100"/>
                    </a:lnTo>
                    <a:lnTo>
                      <a:pt x="730" y="106"/>
                    </a:lnTo>
                    <a:lnTo>
                      <a:pt x="728" y="110"/>
                    </a:lnTo>
                    <a:lnTo>
                      <a:pt x="728" y="112"/>
                    </a:lnTo>
                    <a:lnTo>
                      <a:pt x="730" y="116"/>
                    </a:lnTo>
                    <a:lnTo>
                      <a:pt x="734" y="116"/>
                    </a:lnTo>
                    <a:lnTo>
                      <a:pt x="742" y="118"/>
                    </a:lnTo>
                    <a:lnTo>
                      <a:pt x="750" y="118"/>
                    </a:lnTo>
                    <a:lnTo>
                      <a:pt x="766" y="120"/>
                    </a:lnTo>
                    <a:lnTo>
                      <a:pt x="764" y="128"/>
                    </a:lnTo>
                    <a:lnTo>
                      <a:pt x="746" y="144"/>
                    </a:lnTo>
                    <a:lnTo>
                      <a:pt x="728" y="172"/>
                    </a:lnTo>
                    <a:lnTo>
                      <a:pt x="742" y="162"/>
                    </a:lnTo>
                    <a:lnTo>
                      <a:pt x="762" y="146"/>
                    </a:lnTo>
                    <a:lnTo>
                      <a:pt x="782" y="128"/>
                    </a:lnTo>
                    <a:lnTo>
                      <a:pt x="792" y="132"/>
                    </a:lnTo>
                    <a:lnTo>
                      <a:pt x="788" y="160"/>
                    </a:lnTo>
                    <a:lnTo>
                      <a:pt x="754" y="208"/>
                    </a:lnTo>
                    <a:lnTo>
                      <a:pt x="760" y="214"/>
                    </a:lnTo>
                    <a:lnTo>
                      <a:pt x="774" y="202"/>
                    </a:lnTo>
                    <a:lnTo>
                      <a:pt x="786" y="200"/>
                    </a:lnTo>
                    <a:lnTo>
                      <a:pt x="802" y="194"/>
                    </a:lnTo>
                    <a:lnTo>
                      <a:pt x="802" y="210"/>
                    </a:lnTo>
                    <a:lnTo>
                      <a:pt x="802" y="220"/>
                    </a:lnTo>
                    <a:lnTo>
                      <a:pt x="798" y="248"/>
                    </a:lnTo>
                    <a:lnTo>
                      <a:pt x="804" y="256"/>
                    </a:lnTo>
                    <a:lnTo>
                      <a:pt x="806" y="236"/>
                    </a:lnTo>
                    <a:lnTo>
                      <a:pt x="810" y="216"/>
                    </a:lnTo>
                    <a:lnTo>
                      <a:pt x="812" y="200"/>
                    </a:lnTo>
                    <a:lnTo>
                      <a:pt x="826" y="202"/>
                    </a:lnTo>
                    <a:lnTo>
                      <a:pt x="826" y="192"/>
                    </a:lnTo>
                    <a:lnTo>
                      <a:pt x="810" y="178"/>
                    </a:lnTo>
                    <a:lnTo>
                      <a:pt x="814" y="136"/>
                    </a:lnTo>
                    <a:lnTo>
                      <a:pt x="824" y="128"/>
                    </a:lnTo>
                    <a:lnTo>
                      <a:pt x="812" y="108"/>
                    </a:lnTo>
                    <a:lnTo>
                      <a:pt x="826" y="88"/>
                    </a:lnTo>
                    <a:lnTo>
                      <a:pt x="836" y="56"/>
                    </a:lnTo>
                    <a:lnTo>
                      <a:pt x="866" y="50"/>
                    </a:lnTo>
                    <a:lnTo>
                      <a:pt x="880" y="60"/>
                    </a:lnTo>
                    <a:lnTo>
                      <a:pt x="892" y="64"/>
                    </a:lnTo>
                    <a:lnTo>
                      <a:pt x="906" y="76"/>
                    </a:lnTo>
                    <a:lnTo>
                      <a:pt x="906" y="86"/>
                    </a:lnTo>
                    <a:lnTo>
                      <a:pt x="910" y="92"/>
                    </a:lnTo>
                    <a:lnTo>
                      <a:pt x="902" y="116"/>
                    </a:lnTo>
                    <a:lnTo>
                      <a:pt x="914" y="102"/>
                    </a:lnTo>
                    <a:lnTo>
                      <a:pt x="926" y="102"/>
                    </a:lnTo>
                    <a:lnTo>
                      <a:pt x="944" y="82"/>
                    </a:lnTo>
                    <a:lnTo>
                      <a:pt x="956" y="88"/>
                    </a:lnTo>
                    <a:lnTo>
                      <a:pt x="960" y="120"/>
                    </a:lnTo>
                    <a:lnTo>
                      <a:pt x="974" y="110"/>
                    </a:lnTo>
                    <a:lnTo>
                      <a:pt x="974" y="96"/>
                    </a:lnTo>
                    <a:lnTo>
                      <a:pt x="978" y="88"/>
                    </a:lnTo>
                    <a:lnTo>
                      <a:pt x="1006" y="90"/>
                    </a:lnTo>
                    <a:lnTo>
                      <a:pt x="1004" y="106"/>
                    </a:lnTo>
                    <a:lnTo>
                      <a:pt x="1026" y="112"/>
                    </a:lnTo>
                    <a:lnTo>
                      <a:pt x="1030" y="124"/>
                    </a:lnTo>
                    <a:lnTo>
                      <a:pt x="1010" y="140"/>
                    </a:lnTo>
                    <a:lnTo>
                      <a:pt x="1014" y="150"/>
                    </a:lnTo>
                    <a:lnTo>
                      <a:pt x="1036" y="134"/>
                    </a:lnTo>
                    <a:lnTo>
                      <a:pt x="1062" y="134"/>
                    </a:lnTo>
                    <a:lnTo>
                      <a:pt x="1066" y="140"/>
                    </a:lnTo>
                    <a:lnTo>
                      <a:pt x="1094" y="168"/>
                    </a:lnTo>
                    <a:lnTo>
                      <a:pt x="1106" y="150"/>
                    </a:lnTo>
                    <a:lnTo>
                      <a:pt x="1124" y="172"/>
                    </a:lnTo>
                    <a:lnTo>
                      <a:pt x="1142" y="180"/>
                    </a:lnTo>
                    <a:lnTo>
                      <a:pt x="1128" y="190"/>
                    </a:lnTo>
                    <a:lnTo>
                      <a:pt x="1132" y="208"/>
                    </a:lnTo>
                    <a:lnTo>
                      <a:pt x="1118" y="222"/>
                    </a:lnTo>
                    <a:lnTo>
                      <a:pt x="1086" y="228"/>
                    </a:lnTo>
                    <a:lnTo>
                      <a:pt x="1074" y="234"/>
                    </a:lnTo>
                    <a:lnTo>
                      <a:pt x="1074" y="246"/>
                    </a:lnTo>
                    <a:lnTo>
                      <a:pt x="1066" y="254"/>
                    </a:lnTo>
                    <a:lnTo>
                      <a:pt x="1064" y="284"/>
                    </a:lnTo>
                    <a:lnTo>
                      <a:pt x="1036" y="302"/>
                    </a:lnTo>
                    <a:lnTo>
                      <a:pt x="914" y="308"/>
                    </a:lnTo>
                    <a:lnTo>
                      <a:pt x="882" y="298"/>
                    </a:lnTo>
                    <a:lnTo>
                      <a:pt x="874" y="308"/>
                    </a:lnTo>
                    <a:lnTo>
                      <a:pt x="878" y="324"/>
                    </a:lnTo>
                    <a:lnTo>
                      <a:pt x="898" y="326"/>
                    </a:lnTo>
                    <a:lnTo>
                      <a:pt x="918" y="332"/>
                    </a:lnTo>
                    <a:lnTo>
                      <a:pt x="934" y="340"/>
                    </a:lnTo>
                    <a:lnTo>
                      <a:pt x="950" y="344"/>
                    </a:lnTo>
                    <a:lnTo>
                      <a:pt x="986" y="346"/>
                    </a:lnTo>
                    <a:lnTo>
                      <a:pt x="998" y="348"/>
                    </a:lnTo>
                    <a:lnTo>
                      <a:pt x="986" y="368"/>
                    </a:lnTo>
                    <a:lnTo>
                      <a:pt x="1008" y="364"/>
                    </a:lnTo>
                    <a:lnTo>
                      <a:pt x="1014" y="384"/>
                    </a:lnTo>
                    <a:lnTo>
                      <a:pt x="1010" y="412"/>
                    </a:lnTo>
                    <a:lnTo>
                      <a:pt x="1002" y="432"/>
                    </a:lnTo>
                    <a:lnTo>
                      <a:pt x="1022" y="418"/>
                    </a:lnTo>
                    <a:lnTo>
                      <a:pt x="1036" y="412"/>
                    </a:lnTo>
                    <a:lnTo>
                      <a:pt x="1046" y="408"/>
                    </a:lnTo>
                    <a:lnTo>
                      <a:pt x="1062" y="412"/>
                    </a:lnTo>
                    <a:lnTo>
                      <a:pt x="1072" y="396"/>
                    </a:lnTo>
                    <a:lnTo>
                      <a:pt x="1060" y="386"/>
                    </a:lnTo>
                    <a:lnTo>
                      <a:pt x="1060" y="368"/>
                    </a:lnTo>
                    <a:lnTo>
                      <a:pt x="1076" y="360"/>
                    </a:lnTo>
                    <a:lnTo>
                      <a:pt x="1076" y="376"/>
                    </a:lnTo>
                    <a:lnTo>
                      <a:pt x="1088" y="380"/>
                    </a:lnTo>
                    <a:lnTo>
                      <a:pt x="1104" y="412"/>
                    </a:lnTo>
                    <a:lnTo>
                      <a:pt x="1106" y="376"/>
                    </a:lnTo>
                    <a:lnTo>
                      <a:pt x="1124" y="376"/>
                    </a:lnTo>
                    <a:lnTo>
                      <a:pt x="1132" y="384"/>
                    </a:lnTo>
                    <a:lnTo>
                      <a:pt x="1150" y="38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40" name="Freeform 194">
                <a:extLst>
                  <a:ext uri="{FF2B5EF4-FFF2-40B4-BE49-F238E27FC236}">
                    <a16:creationId xmlns:a16="http://schemas.microsoft.com/office/drawing/2014/main" id="{3187FB58-E75A-9D1C-2522-F9E5244E121C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3871" y="948"/>
                <a:ext cx="42" cy="54"/>
              </a:xfrm>
              <a:custGeom>
                <a:avLst/>
                <a:gdLst/>
                <a:ahLst/>
                <a:cxnLst>
                  <a:cxn ang="0">
                    <a:pos x="24" y="8"/>
                  </a:cxn>
                  <a:cxn ang="0">
                    <a:pos x="32" y="22"/>
                  </a:cxn>
                  <a:cxn ang="0">
                    <a:pos x="42" y="26"/>
                  </a:cxn>
                  <a:cxn ang="0">
                    <a:pos x="34" y="38"/>
                  </a:cxn>
                  <a:cxn ang="0">
                    <a:pos x="24" y="40"/>
                  </a:cxn>
                  <a:cxn ang="0">
                    <a:pos x="16" y="48"/>
                  </a:cxn>
                  <a:cxn ang="0">
                    <a:pos x="0" y="54"/>
                  </a:cxn>
                  <a:cxn ang="0">
                    <a:pos x="8" y="26"/>
                  </a:cxn>
                  <a:cxn ang="0">
                    <a:pos x="4" y="4"/>
                  </a:cxn>
                  <a:cxn ang="0">
                    <a:pos x="16" y="0"/>
                  </a:cxn>
                  <a:cxn ang="0">
                    <a:pos x="24" y="8"/>
                  </a:cxn>
                </a:cxnLst>
                <a:rect l="0" t="0" r="r" b="b"/>
                <a:pathLst>
                  <a:path w="42" h="54">
                    <a:moveTo>
                      <a:pt x="24" y="8"/>
                    </a:moveTo>
                    <a:lnTo>
                      <a:pt x="32" y="22"/>
                    </a:lnTo>
                    <a:lnTo>
                      <a:pt x="42" y="26"/>
                    </a:lnTo>
                    <a:lnTo>
                      <a:pt x="34" y="38"/>
                    </a:lnTo>
                    <a:lnTo>
                      <a:pt x="24" y="40"/>
                    </a:lnTo>
                    <a:lnTo>
                      <a:pt x="16" y="48"/>
                    </a:lnTo>
                    <a:lnTo>
                      <a:pt x="0" y="54"/>
                    </a:lnTo>
                    <a:lnTo>
                      <a:pt x="8" y="26"/>
                    </a:lnTo>
                    <a:lnTo>
                      <a:pt x="4" y="4"/>
                    </a:lnTo>
                    <a:lnTo>
                      <a:pt x="16" y="0"/>
                    </a:lnTo>
                    <a:lnTo>
                      <a:pt x="24" y="8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</p:grpSp>
        <p:grpSp>
          <p:nvGrpSpPr>
            <p:cNvPr id="26" name="MØRE OG ROMSDAL">
              <a:extLst>
                <a:ext uri="{FF2B5EF4-FFF2-40B4-BE49-F238E27FC236}">
                  <a16:creationId xmlns:a16="http://schemas.microsoft.com/office/drawing/2014/main" id="{E10DA156-08FE-3343-ADC9-E16D8C50C8AA}"/>
                </a:ext>
              </a:extLst>
            </p:cNvPr>
            <p:cNvGrpSpPr>
              <a:grpSpLocks/>
            </p:cNvGrpSpPr>
            <p:nvPr/>
          </p:nvGrpSpPr>
          <p:grpSpPr bwMode="gray">
            <a:xfrm>
              <a:off x="3340101" y="4783136"/>
              <a:ext cx="677863" cy="481013"/>
              <a:chOff x="602" y="3273"/>
              <a:chExt cx="672" cy="484"/>
            </a:xfrm>
            <a:grpFill/>
          </p:grpSpPr>
          <p:sp>
            <p:nvSpPr>
              <p:cNvPr id="27" name="Freeform 196">
                <a:extLst>
                  <a:ext uri="{FF2B5EF4-FFF2-40B4-BE49-F238E27FC236}">
                    <a16:creationId xmlns:a16="http://schemas.microsoft.com/office/drawing/2014/main" id="{65AF4B7A-12EB-5B68-C88B-4E591914C430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2" y="3293"/>
                <a:ext cx="672" cy="464"/>
              </a:xfrm>
              <a:custGeom>
                <a:avLst/>
                <a:gdLst/>
                <a:ahLst/>
                <a:cxnLst>
                  <a:cxn ang="0">
                    <a:pos x="572" y="64"/>
                  </a:cxn>
                  <a:cxn ang="0">
                    <a:pos x="594" y="112"/>
                  </a:cxn>
                  <a:cxn ang="0">
                    <a:pos x="656" y="100"/>
                  </a:cxn>
                  <a:cxn ang="0">
                    <a:pos x="652" y="170"/>
                  </a:cxn>
                  <a:cxn ang="0">
                    <a:pos x="604" y="232"/>
                  </a:cxn>
                  <a:cxn ang="0">
                    <a:pos x="580" y="274"/>
                  </a:cxn>
                  <a:cxn ang="0">
                    <a:pos x="600" y="344"/>
                  </a:cxn>
                  <a:cxn ang="0">
                    <a:pos x="500" y="356"/>
                  </a:cxn>
                  <a:cxn ang="0">
                    <a:pos x="396" y="414"/>
                  </a:cxn>
                  <a:cxn ang="0">
                    <a:pos x="340" y="440"/>
                  </a:cxn>
                  <a:cxn ang="0">
                    <a:pos x="290" y="450"/>
                  </a:cxn>
                  <a:cxn ang="0">
                    <a:pos x="194" y="444"/>
                  </a:cxn>
                  <a:cxn ang="0">
                    <a:pos x="140" y="448"/>
                  </a:cxn>
                  <a:cxn ang="0">
                    <a:pos x="12" y="438"/>
                  </a:cxn>
                  <a:cxn ang="0">
                    <a:pos x="14" y="396"/>
                  </a:cxn>
                  <a:cxn ang="0">
                    <a:pos x="20" y="372"/>
                  </a:cxn>
                  <a:cxn ang="0">
                    <a:pos x="66" y="368"/>
                  </a:cxn>
                  <a:cxn ang="0">
                    <a:pos x="78" y="402"/>
                  </a:cxn>
                  <a:cxn ang="0">
                    <a:pos x="120" y="412"/>
                  </a:cxn>
                  <a:cxn ang="0">
                    <a:pos x="80" y="360"/>
                  </a:cxn>
                  <a:cxn ang="0">
                    <a:pos x="128" y="322"/>
                  </a:cxn>
                  <a:cxn ang="0">
                    <a:pos x="166" y="360"/>
                  </a:cxn>
                  <a:cxn ang="0">
                    <a:pos x="160" y="324"/>
                  </a:cxn>
                  <a:cxn ang="0">
                    <a:pos x="228" y="316"/>
                  </a:cxn>
                  <a:cxn ang="0">
                    <a:pos x="252" y="376"/>
                  </a:cxn>
                  <a:cxn ang="0">
                    <a:pos x="258" y="368"/>
                  </a:cxn>
                  <a:cxn ang="0">
                    <a:pos x="292" y="364"/>
                  </a:cxn>
                  <a:cxn ang="0">
                    <a:pos x="238" y="320"/>
                  </a:cxn>
                  <a:cxn ang="0">
                    <a:pos x="184" y="296"/>
                  </a:cxn>
                  <a:cxn ang="0">
                    <a:pos x="148" y="282"/>
                  </a:cxn>
                  <a:cxn ang="0">
                    <a:pos x="160" y="240"/>
                  </a:cxn>
                  <a:cxn ang="0">
                    <a:pos x="228" y="240"/>
                  </a:cxn>
                  <a:cxn ang="0">
                    <a:pos x="278" y="256"/>
                  </a:cxn>
                  <a:cxn ang="0">
                    <a:pos x="332" y="276"/>
                  </a:cxn>
                  <a:cxn ang="0">
                    <a:pos x="358" y="238"/>
                  </a:cxn>
                  <a:cxn ang="0">
                    <a:pos x="434" y="236"/>
                  </a:cxn>
                  <a:cxn ang="0">
                    <a:pos x="406" y="220"/>
                  </a:cxn>
                  <a:cxn ang="0">
                    <a:pos x="328" y="234"/>
                  </a:cxn>
                  <a:cxn ang="0">
                    <a:pos x="368" y="204"/>
                  </a:cxn>
                  <a:cxn ang="0">
                    <a:pos x="304" y="214"/>
                  </a:cxn>
                  <a:cxn ang="0">
                    <a:pos x="276" y="186"/>
                  </a:cxn>
                  <a:cxn ang="0">
                    <a:pos x="284" y="176"/>
                  </a:cxn>
                  <a:cxn ang="0">
                    <a:pos x="288" y="128"/>
                  </a:cxn>
                  <a:cxn ang="0">
                    <a:pos x="340" y="146"/>
                  </a:cxn>
                  <a:cxn ang="0">
                    <a:pos x="388" y="144"/>
                  </a:cxn>
                  <a:cxn ang="0">
                    <a:pos x="428" y="154"/>
                  </a:cxn>
                  <a:cxn ang="0">
                    <a:pos x="446" y="204"/>
                  </a:cxn>
                  <a:cxn ang="0">
                    <a:pos x="476" y="224"/>
                  </a:cxn>
                  <a:cxn ang="0">
                    <a:pos x="484" y="220"/>
                  </a:cxn>
                  <a:cxn ang="0">
                    <a:pos x="454" y="162"/>
                  </a:cxn>
                  <a:cxn ang="0">
                    <a:pos x="422" y="112"/>
                  </a:cxn>
                  <a:cxn ang="0">
                    <a:pos x="460" y="134"/>
                  </a:cxn>
                  <a:cxn ang="0">
                    <a:pos x="504" y="196"/>
                  </a:cxn>
                  <a:cxn ang="0">
                    <a:pos x="500" y="178"/>
                  </a:cxn>
                  <a:cxn ang="0">
                    <a:pos x="512" y="154"/>
                  </a:cxn>
                  <a:cxn ang="0">
                    <a:pos x="484" y="144"/>
                  </a:cxn>
                  <a:cxn ang="0">
                    <a:pos x="466" y="112"/>
                  </a:cxn>
                  <a:cxn ang="0">
                    <a:pos x="488" y="96"/>
                  </a:cxn>
                  <a:cxn ang="0">
                    <a:pos x="534" y="74"/>
                  </a:cxn>
                  <a:cxn ang="0">
                    <a:pos x="548" y="38"/>
                  </a:cxn>
                  <a:cxn ang="0">
                    <a:pos x="528" y="6"/>
                  </a:cxn>
                </a:cxnLst>
                <a:rect l="0" t="0" r="r" b="b"/>
                <a:pathLst>
                  <a:path w="672" h="464">
                    <a:moveTo>
                      <a:pt x="560" y="10"/>
                    </a:moveTo>
                    <a:lnTo>
                      <a:pt x="572" y="26"/>
                    </a:lnTo>
                    <a:lnTo>
                      <a:pt x="574" y="42"/>
                    </a:lnTo>
                    <a:lnTo>
                      <a:pt x="572" y="64"/>
                    </a:lnTo>
                    <a:lnTo>
                      <a:pt x="556" y="88"/>
                    </a:lnTo>
                    <a:lnTo>
                      <a:pt x="566" y="106"/>
                    </a:lnTo>
                    <a:lnTo>
                      <a:pt x="588" y="100"/>
                    </a:lnTo>
                    <a:lnTo>
                      <a:pt x="594" y="112"/>
                    </a:lnTo>
                    <a:lnTo>
                      <a:pt x="612" y="110"/>
                    </a:lnTo>
                    <a:lnTo>
                      <a:pt x="620" y="92"/>
                    </a:lnTo>
                    <a:lnTo>
                      <a:pt x="642" y="88"/>
                    </a:lnTo>
                    <a:lnTo>
                      <a:pt x="656" y="100"/>
                    </a:lnTo>
                    <a:lnTo>
                      <a:pt x="660" y="120"/>
                    </a:lnTo>
                    <a:lnTo>
                      <a:pt x="648" y="138"/>
                    </a:lnTo>
                    <a:lnTo>
                      <a:pt x="672" y="162"/>
                    </a:lnTo>
                    <a:lnTo>
                      <a:pt x="652" y="170"/>
                    </a:lnTo>
                    <a:lnTo>
                      <a:pt x="648" y="180"/>
                    </a:lnTo>
                    <a:lnTo>
                      <a:pt x="648" y="218"/>
                    </a:lnTo>
                    <a:lnTo>
                      <a:pt x="632" y="228"/>
                    </a:lnTo>
                    <a:lnTo>
                      <a:pt x="604" y="232"/>
                    </a:lnTo>
                    <a:lnTo>
                      <a:pt x="586" y="240"/>
                    </a:lnTo>
                    <a:lnTo>
                      <a:pt x="564" y="244"/>
                    </a:lnTo>
                    <a:lnTo>
                      <a:pt x="562" y="260"/>
                    </a:lnTo>
                    <a:lnTo>
                      <a:pt x="580" y="274"/>
                    </a:lnTo>
                    <a:lnTo>
                      <a:pt x="590" y="288"/>
                    </a:lnTo>
                    <a:lnTo>
                      <a:pt x="584" y="308"/>
                    </a:lnTo>
                    <a:lnTo>
                      <a:pt x="600" y="324"/>
                    </a:lnTo>
                    <a:lnTo>
                      <a:pt x="600" y="344"/>
                    </a:lnTo>
                    <a:lnTo>
                      <a:pt x="580" y="364"/>
                    </a:lnTo>
                    <a:lnTo>
                      <a:pt x="556" y="372"/>
                    </a:lnTo>
                    <a:lnTo>
                      <a:pt x="538" y="354"/>
                    </a:lnTo>
                    <a:lnTo>
                      <a:pt x="500" y="356"/>
                    </a:lnTo>
                    <a:lnTo>
                      <a:pt x="472" y="360"/>
                    </a:lnTo>
                    <a:lnTo>
                      <a:pt x="432" y="364"/>
                    </a:lnTo>
                    <a:lnTo>
                      <a:pt x="418" y="386"/>
                    </a:lnTo>
                    <a:lnTo>
                      <a:pt x="396" y="414"/>
                    </a:lnTo>
                    <a:lnTo>
                      <a:pt x="380" y="416"/>
                    </a:lnTo>
                    <a:lnTo>
                      <a:pt x="358" y="412"/>
                    </a:lnTo>
                    <a:lnTo>
                      <a:pt x="338" y="424"/>
                    </a:lnTo>
                    <a:lnTo>
                      <a:pt x="340" y="440"/>
                    </a:lnTo>
                    <a:lnTo>
                      <a:pt x="328" y="444"/>
                    </a:lnTo>
                    <a:lnTo>
                      <a:pt x="314" y="432"/>
                    </a:lnTo>
                    <a:lnTo>
                      <a:pt x="300" y="442"/>
                    </a:lnTo>
                    <a:lnTo>
                      <a:pt x="290" y="450"/>
                    </a:lnTo>
                    <a:lnTo>
                      <a:pt x="264" y="452"/>
                    </a:lnTo>
                    <a:lnTo>
                      <a:pt x="242" y="464"/>
                    </a:lnTo>
                    <a:lnTo>
                      <a:pt x="210" y="464"/>
                    </a:lnTo>
                    <a:lnTo>
                      <a:pt x="194" y="444"/>
                    </a:lnTo>
                    <a:lnTo>
                      <a:pt x="190" y="430"/>
                    </a:lnTo>
                    <a:lnTo>
                      <a:pt x="176" y="426"/>
                    </a:lnTo>
                    <a:lnTo>
                      <a:pt x="160" y="432"/>
                    </a:lnTo>
                    <a:lnTo>
                      <a:pt x="140" y="448"/>
                    </a:lnTo>
                    <a:lnTo>
                      <a:pt x="112" y="432"/>
                    </a:lnTo>
                    <a:lnTo>
                      <a:pt x="96" y="450"/>
                    </a:lnTo>
                    <a:lnTo>
                      <a:pt x="68" y="438"/>
                    </a:lnTo>
                    <a:lnTo>
                      <a:pt x="12" y="438"/>
                    </a:lnTo>
                    <a:lnTo>
                      <a:pt x="0" y="420"/>
                    </a:lnTo>
                    <a:lnTo>
                      <a:pt x="6" y="406"/>
                    </a:lnTo>
                    <a:lnTo>
                      <a:pt x="24" y="404"/>
                    </a:lnTo>
                    <a:lnTo>
                      <a:pt x="14" y="396"/>
                    </a:lnTo>
                    <a:lnTo>
                      <a:pt x="0" y="388"/>
                    </a:lnTo>
                    <a:lnTo>
                      <a:pt x="2" y="372"/>
                    </a:lnTo>
                    <a:lnTo>
                      <a:pt x="10" y="366"/>
                    </a:lnTo>
                    <a:lnTo>
                      <a:pt x="20" y="372"/>
                    </a:lnTo>
                    <a:lnTo>
                      <a:pt x="36" y="380"/>
                    </a:lnTo>
                    <a:lnTo>
                      <a:pt x="44" y="390"/>
                    </a:lnTo>
                    <a:lnTo>
                      <a:pt x="48" y="372"/>
                    </a:lnTo>
                    <a:lnTo>
                      <a:pt x="66" y="368"/>
                    </a:lnTo>
                    <a:lnTo>
                      <a:pt x="72" y="376"/>
                    </a:lnTo>
                    <a:lnTo>
                      <a:pt x="76" y="392"/>
                    </a:lnTo>
                    <a:lnTo>
                      <a:pt x="70" y="404"/>
                    </a:lnTo>
                    <a:lnTo>
                      <a:pt x="78" y="402"/>
                    </a:lnTo>
                    <a:lnTo>
                      <a:pt x="84" y="388"/>
                    </a:lnTo>
                    <a:lnTo>
                      <a:pt x="90" y="396"/>
                    </a:lnTo>
                    <a:lnTo>
                      <a:pt x="92" y="412"/>
                    </a:lnTo>
                    <a:lnTo>
                      <a:pt x="120" y="412"/>
                    </a:lnTo>
                    <a:lnTo>
                      <a:pt x="100" y="400"/>
                    </a:lnTo>
                    <a:lnTo>
                      <a:pt x="98" y="388"/>
                    </a:lnTo>
                    <a:lnTo>
                      <a:pt x="84" y="376"/>
                    </a:lnTo>
                    <a:lnTo>
                      <a:pt x="80" y="360"/>
                    </a:lnTo>
                    <a:lnTo>
                      <a:pt x="96" y="362"/>
                    </a:lnTo>
                    <a:lnTo>
                      <a:pt x="92" y="344"/>
                    </a:lnTo>
                    <a:lnTo>
                      <a:pt x="116" y="330"/>
                    </a:lnTo>
                    <a:lnTo>
                      <a:pt x="128" y="322"/>
                    </a:lnTo>
                    <a:lnTo>
                      <a:pt x="142" y="322"/>
                    </a:lnTo>
                    <a:lnTo>
                      <a:pt x="154" y="326"/>
                    </a:lnTo>
                    <a:lnTo>
                      <a:pt x="158" y="344"/>
                    </a:lnTo>
                    <a:lnTo>
                      <a:pt x="166" y="360"/>
                    </a:lnTo>
                    <a:lnTo>
                      <a:pt x="170" y="376"/>
                    </a:lnTo>
                    <a:lnTo>
                      <a:pt x="178" y="368"/>
                    </a:lnTo>
                    <a:lnTo>
                      <a:pt x="166" y="344"/>
                    </a:lnTo>
                    <a:lnTo>
                      <a:pt x="160" y="324"/>
                    </a:lnTo>
                    <a:lnTo>
                      <a:pt x="164" y="314"/>
                    </a:lnTo>
                    <a:lnTo>
                      <a:pt x="188" y="310"/>
                    </a:lnTo>
                    <a:lnTo>
                      <a:pt x="208" y="306"/>
                    </a:lnTo>
                    <a:lnTo>
                      <a:pt x="228" y="316"/>
                    </a:lnTo>
                    <a:lnTo>
                      <a:pt x="236" y="332"/>
                    </a:lnTo>
                    <a:lnTo>
                      <a:pt x="248" y="352"/>
                    </a:lnTo>
                    <a:lnTo>
                      <a:pt x="248" y="360"/>
                    </a:lnTo>
                    <a:lnTo>
                      <a:pt x="252" y="376"/>
                    </a:lnTo>
                    <a:lnTo>
                      <a:pt x="248" y="388"/>
                    </a:lnTo>
                    <a:lnTo>
                      <a:pt x="252" y="396"/>
                    </a:lnTo>
                    <a:lnTo>
                      <a:pt x="258" y="384"/>
                    </a:lnTo>
                    <a:lnTo>
                      <a:pt x="258" y="368"/>
                    </a:lnTo>
                    <a:lnTo>
                      <a:pt x="268" y="368"/>
                    </a:lnTo>
                    <a:lnTo>
                      <a:pt x="292" y="376"/>
                    </a:lnTo>
                    <a:lnTo>
                      <a:pt x="304" y="374"/>
                    </a:lnTo>
                    <a:lnTo>
                      <a:pt x="292" y="364"/>
                    </a:lnTo>
                    <a:lnTo>
                      <a:pt x="278" y="360"/>
                    </a:lnTo>
                    <a:lnTo>
                      <a:pt x="260" y="352"/>
                    </a:lnTo>
                    <a:lnTo>
                      <a:pt x="246" y="338"/>
                    </a:lnTo>
                    <a:lnTo>
                      <a:pt x="238" y="320"/>
                    </a:lnTo>
                    <a:lnTo>
                      <a:pt x="232" y="304"/>
                    </a:lnTo>
                    <a:lnTo>
                      <a:pt x="220" y="294"/>
                    </a:lnTo>
                    <a:lnTo>
                      <a:pt x="206" y="294"/>
                    </a:lnTo>
                    <a:lnTo>
                      <a:pt x="184" y="296"/>
                    </a:lnTo>
                    <a:lnTo>
                      <a:pt x="172" y="300"/>
                    </a:lnTo>
                    <a:lnTo>
                      <a:pt x="166" y="304"/>
                    </a:lnTo>
                    <a:lnTo>
                      <a:pt x="152" y="296"/>
                    </a:lnTo>
                    <a:lnTo>
                      <a:pt x="148" y="282"/>
                    </a:lnTo>
                    <a:lnTo>
                      <a:pt x="136" y="276"/>
                    </a:lnTo>
                    <a:lnTo>
                      <a:pt x="148" y="266"/>
                    </a:lnTo>
                    <a:lnTo>
                      <a:pt x="142" y="244"/>
                    </a:lnTo>
                    <a:lnTo>
                      <a:pt x="160" y="240"/>
                    </a:lnTo>
                    <a:lnTo>
                      <a:pt x="190" y="242"/>
                    </a:lnTo>
                    <a:lnTo>
                      <a:pt x="204" y="256"/>
                    </a:lnTo>
                    <a:lnTo>
                      <a:pt x="214" y="244"/>
                    </a:lnTo>
                    <a:lnTo>
                      <a:pt x="228" y="240"/>
                    </a:lnTo>
                    <a:lnTo>
                      <a:pt x="252" y="258"/>
                    </a:lnTo>
                    <a:lnTo>
                      <a:pt x="256" y="240"/>
                    </a:lnTo>
                    <a:lnTo>
                      <a:pt x="272" y="240"/>
                    </a:lnTo>
                    <a:lnTo>
                      <a:pt x="278" y="256"/>
                    </a:lnTo>
                    <a:lnTo>
                      <a:pt x="288" y="266"/>
                    </a:lnTo>
                    <a:lnTo>
                      <a:pt x="296" y="252"/>
                    </a:lnTo>
                    <a:lnTo>
                      <a:pt x="316" y="262"/>
                    </a:lnTo>
                    <a:lnTo>
                      <a:pt x="332" y="276"/>
                    </a:lnTo>
                    <a:lnTo>
                      <a:pt x="330" y="262"/>
                    </a:lnTo>
                    <a:lnTo>
                      <a:pt x="342" y="254"/>
                    </a:lnTo>
                    <a:lnTo>
                      <a:pt x="348" y="242"/>
                    </a:lnTo>
                    <a:lnTo>
                      <a:pt x="358" y="238"/>
                    </a:lnTo>
                    <a:lnTo>
                      <a:pt x="384" y="234"/>
                    </a:lnTo>
                    <a:lnTo>
                      <a:pt x="398" y="228"/>
                    </a:lnTo>
                    <a:lnTo>
                      <a:pt x="416" y="232"/>
                    </a:lnTo>
                    <a:lnTo>
                      <a:pt x="434" y="236"/>
                    </a:lnTo>
                    <a:lnTo>
                      <a:pt x="442" y="244"/>
                    </a:lnTo>
                    <a:lnTo>
                      <a:pt x="436" y="228"/>
                    </a:lnTo>
                    <a:lnTo>
                      <a:pt x="424" y="216"/>
                    </a:lnTo>
                    <a:lnTo>
                      <a:pt x="406" y="220"/>
                    </a:lnTo>
                    <a:lnTo>
                      <a:pt x="384" y="222"/>
                    </a:lnTo>
                    <a:lnTo>
                      <a:pt x="364" y="224"/>
                    </a:lnTo>
                    <a:lnTo>
                      <a:pt x="352" y="232"/>
                    </a:lnTo>
                    <a:lnTo>
                      <a:pt x="328" y="234"/>
                    </a:lnTo>
                    <a:lnTo>
                      <a:pt x="328" y="218"/>
                    </a:lnTo>
                    <a:lnTo>
                      <a:pt x="348" y="212"/>
                    </a:lnTo>
                    <a:lnTo>
                      <a:pt x="364" y="210"/>
                    </a:lnTo>
                    <a:lnTo>
                      <a:pt x="368" y="204"/>
                    </a:lnTo>
                    <a:lnTo>
                      <a:pt x="356" y="202"/>
                    </a:lnTo>
                    <a:lnTo>
                      <a:pt x="340" y="204"/>
                    </a:lnTo>
                    <a:lnTo>
                      <a:pt x="324" y="212"/>
                    </a:lnTo>
                    <a:lnTo>
                      <a:pt x="304" y="214"/>
                    </a:lnTo>
                    <a:lnTo>
                      <a:pt x="278" y="216"/>
                    </a:lnTo>
                    <a:lnTo>
                      <a:pt x="264" y="212"/>
                    </a:lnTo>
                    <a:lnTo>
                      <a:pt x="268" y="196"/>
                    </a:lnTo>
                    <a:lnTo>
                      <a:pt x="276" y="186"/>
                    </a:lnTo>
                    <a:lnTo>
                      <a:pt x="288" y="188"/>
                    </a:lnTo>
                    <a:lnTo>
                      <a:pt x="300" y="188"/>
                    </a:lnTo>
                    <a:lnTo>
                      <a:pt x="298" y="176"/>
                    </a:lnTo>
                    <a:lnTo>
                      <a:pt x="284" y="176"/>
                    </a:lnTo>
                    <a:lnTo>
                      <a:pt x="274" y="172"/>
                    </a:lnTo>
                    <a:lnTo>
                      <a:pt x="260" y="148"/>
                    </a:lnTo>
                    <a:lnTo>
                      <a:pt x="280" y="136"/>
                    </a:lnTo>
                    <a:lnTo>
                      <a:pt x="288" y="128"/>
                    </a:lnTo>
                    <a:lnTo>
                      <a:pt x="306" y="126"/>
                    </a:lnTo>
                    <a:lnTo>
                      <a:pt x="322" y="128"/>
                    </a:lnTo>
                    <a:lnTo>
                      <a:pt x="334" y="136"/>
                    </a:lnTo>
                    <a:lnTo>
                      <a:pt x="340" y="146"/>
                    </a:lnTo>
                    <a:lnTo>
                      <a:pt x="352" y="160"/>
                    </a:lnTo>
                    <a:lnTo>
                      <a:pt x="364" y="154"/>
                    </a:lnTo>
                    <a:lnTo>
                      <a:pt x="376" y="144"/>
                    </a:lnTo>
                    <a:lnTo>
                      <a:pt x="388" y="144"/>
                    </a:lnTo>
                    <a:lnTo>
                      <a:pt x="398" y="148"/>
                    </a:lnTo>
                    <a:lnTo>
                      <a:pt x="394" y="156"/>
                    </a:lnTo>
                    <a:lnTo>
                      <a:pt x="416" y="156"/>
                    </a:lnTo>
                    <a:lnTo>
                      <a:pt x="428" y="154"/>
                    </a:lnTo>
                    <a:lnTo>
                      <a:pt x="440" y="160"/>
                    </a:lnTo>
                    <a:lnTo>
                      <a:pt x="444" y="172"/>
                    </a:lnTo>
                    <a:lnTo>
                      <a:pt x="446" y="188"/>
                    </a:lnTo>
                    <a:lnTo>
                      <a:pt x="446" y="204"/>
                    </a:lnTo>
                    <a:lnTo>
                      <a:pt x="462" y="216"/>
                    </a:lnTo>
                    <a:lnTo>
                      <a:pt x="468" y="218"/>
                    </a:lnTo>
                    <a:lnTo>
                      <a:pt x="472" y="220"/>
                    </a:lnTo>
                    <a:lnTo>
                      <a:pt x="476" y="224"/>
                    </a:lnTo>
                    <a:lnTo>
                      <a:pt x="488" y="242"/>
                    </a:lnTo>
                    <a:lnTo>
                      <a:pt x="502" y="250"/>
                    </a:lnTo>
                    <a:lnTo>
                      <a:pt x="502" y="236"/>
                    </a:lnTo>
                    <a:lnTo>
                      <a:pt x="484" y="220"/>
                    </a:lnTo>
                    <a:lnTo>
                      <a:pt x="472" y="206"/>
                    </a:lnTo>
                    <a:lnTo>
                      <a:pt x="456" y="192"/>
                    </a:lnTo>
                    <a:lnTo>
                      <a:pt x="456" y="176"/>
                    </a:lnTo>
                    <a:lnTo>
                      <a:pt x="454" y="162"/>
                    </a:lnTo>
                    <a:lnTo>
                      <a:pt x="444" y="152"/>
                    </a:lnTo>
                    <a:lnTo>
                      <a:pt x="436" y="144"/>
                    </a:lnTo>
                    <a:lnTo>
                      <a:pt x="424" y="132"/>
                    </a:lnTo>
                    <a:lnTo>
                      <a:pt x="422" y="112"/>
                    </a:lnTo>
                    <a:lnTo>
                      <a:pt x="434" y="102"/>
                    </a:lnTo>
                    <a:lnTo>
                      <a:pt x="452" y="104"/>
                    </a:lnTo>
                    <a:lnTo>
                      <a:pt x="452" y="118"/>
                    </a:lnTo>
                    <a:lnTo>
                      <a:pt x="460" y="134"/>
                    </a:lnTo>
                    <a:lnTo>
                      <a:pt x="480" y="156"/>
                    </a:lnTo>
                    <a:lnTo>
                      <a:pt x="480" y="184"/>
                    </a:lnTo>
                    <a:lnTo>
                      <a:pt x="498" y="188"/>
                    </a:lnTo>
                    <a:lnTo>
                      <a:pt x="504" y="196"/>
                    </a:lnTo>
                    <a:lnTo>
                      <a:pt x="516" y="194"/>
                    </a:lnTo>
                    <a:lnTo>
                      <a:pt x="528" y="202"/>
                    </a:lnTo>
                    <a:lnTo>
                      <a:pt x="518" y="184"/>
                    </a:lnTo>
                    <a:lnTo>
                      <a:pt x="500" y="178"/>
                    </a:lnTo>
                    <a:lnTo>
                      <a:pt x="500" y="166"/>
                    </a:lnTo>
                    <a:lnTo>
                      <a:pt x="512" y="162"/>
                    </a:lnTo>
                    <a:lnTo>
                      <a:pt x="526" y="156"/>
                    </a:lnTo>
                    <a:lnTo>
                      <a:pt x="512" y="154"/>
                    </a:lnTo>
                    <a:lnTo>
                      <a:pt x="518" y="140"/>
                    </a:lnTo>
                    <a:lnTo>
                      <a:pt x="502" y="148"/>
                    </a:lnTo>
                    <a:lnTo>
                      <a:pt x="492" y="154"/>
                    </a:lnTo>
                    <a:lnTo>
                      <a:pt x="484" y="144"/>
                    </a:lnTo>
                    <a:lnTo>
                      <a:pt x="488" y="136"/>
                    </a:lnTo>
                    <a:lnTo>
                      <a:pt x="472" y="136"/>
                    </a:lnTo>
                    <a:lnTo>
                      <a:pt x="470" y="124"/>
                    </a:lnTo>
                    <a:lnTo>
                      <a:pt x="466" y="112"/>
                    </a:lnTo>
                    <a:lnTo>
                      <a:pt x="462" y="100"/>
                    </a:lnTo>
                    <a:lnTo>
                      <a:pt x="478" y="100"/>
                    </a:lnTo>
                    <a:lnTo>
                      <a:pt x="484" y="114"/>
                    </a:lnTo>
                    <a:lnTo>
                      <a:pt x="488" y="96"/>
                    </a:lnTo>
                    <a:lnTo>
                      <a:pt x="508" y="100"/>
                    </a:lnTo>
                    <a:lnTo>
                      <a:pt x="522" y="98"/>
                    </a:lnTo>
                    <a:lnTo>
                      <a:pt x="530" y="88"/>
                    </a:lnTo>
                    <a:lnTo>
                      <a:pt x="534" y="74"/>
                    </a:lnTo>
                    <a:lnTo>
                      <a:pt x="524" y="64"/>
                    </a:lnTo>
                    <a:lnTo>
                      <a:pt x="520" y="50"/>
                    </a:lnTo>
                    <a:lnTo>
                      <a:pt x="522" y="38"/>
                    </a:lnTo>
                    <a:lnTo>
                      <a:pt x="548" y="38"/>
                    </a:lnTo>
                    <a:lnTo>
                      <a:pt x="556" y="32"/>
                    </a:lnTo>
                    <a:lnTo>
                      <a:pt x="544" y="22"/>
                    </a:lnTo>
                    <a:lnTo>
                      <a:pt x="528" y="16"/>
                    </a:lnTo>
                    <a:lnTo>
                      <a:pt x="528" y="6"/>
                    </a:lnTo>
                    <a:lnTo>
                      <a:pt x="540" y="0"/>
                    </a:lnTo>
                    <a:lnTo>
                      <a:pt x="552" y="4"/>
                    </a:lnTo>
                    <a:lnTo>
                      <a:pt x="560" y="1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28" name="Freeform 197">
                <a:extLst>
                  <a:ext uri="{FF2B5EF4-FFF2-40B4-BE49-F238E27FC236}">
                    <a16:creationId xmlns:a16="http://schemas.microsoft.com/office/drawing/2014/main" id="{FE4EC7AE-1276-858D-9B07-4B2D40BE9BB8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016" y="3273"/>
                <a:ext cx="62" cy="50"/>
              </a:xfrm>
              <a:custGeom>
                <a:avLst/>
                <a:gdLst/>
                <a:ahLst/>
                <a:cxnLst>
                  <a:cxn ang="0">
                    <a:pos x="50" y="4"/>
                  </a:cxn>
                  <a:cxn ang="0">
                    <a:pos x="52" y="14"/>
                  </a:cxn>
                  <a:cxn ang="0">
                    <a:pos x="60" y="24"/>
                  </a:cxn>
                  <a:cxn ang="0">
                    <a:pos x="62" y="38"/>
                  </a:cxn>
                  <a:cxn ang="0">
                    <a:pos x="50" y="46"/>
                  </a:cxn>
                  <a:cxn ang="0">
                    <a:pos x="34" y="50"/>
                  </a:cxn>
                  <a:cxn ang="0">
                    <a:pos x="26" y="38"/>
                  </a:cxn>
                  <a:cxn ang="0">
                    <a:pos x="14" y="36"/>
                  </a:cxn>
                  <a:cxn ang="0">
                    <a:pos x="2" y="30"/>
                  </a:cxn>
                  <a:cxn ang="0">
                    <a:pos x="0" y="18"/>
                  </a:cxn>
                  <a:cxn ang="0">
                    <a:pos x="10" y="12"/>
                  </a:cxn>
                  <a:cxn ang="0">
                    <a:pos x="22" y="6"/>
                  </a:cxn>
                  <a:cxn ang="0">
                    <a:pos x="30" y="0"/>
                  </a:cxn>
                  <a:cxn ang="0">
                    <a:pos x="48" y="0"/>
                  </a:cxn>
                  <a:cxn ang="0">
                    <a:pos x="50" y="4"/>
                  </a:cxn>
                </a:cxnLst>
                <a:rect l="0" t="0" r="r" b="b"/>
                <a:pathLst>
                  <a:path w="62" h="50">
                    <a:moveTo>
                      <a:pt x="50" y="4"/>
                    </a:moveTo>
                    <a:lnTo>
                      <a:pt x="52" y="14"/>
                    </a:lnTo>
                    <a:lnTo>
                      <a:pt x="60" y="24"/>
                    </a:lnTo>
                    <a:lnTo>
                      <a:pt x="62" y="38"/>
                    </a:lnTo>
                    <a:lnTo>
                      <a:pt x="50" y="46"/>
                    </a:lnTo>
                    <a:lnTo>
                      <a:pt x="34" y="50"/>
                    </a:lnTo>
                    <a:lnTo>
                      <a:pt x="26" y="38"/>
                    </a:lnTo>
                    <a:lnTo>
                      <a:pt x="14" y="36"/>
                    </a:lnTo>
                    <a:lnTo>
                      <a:pt x="2" y="30"/>
                    </a:lnTo>
                    <a:lnTo>
                      <a:pt x="0" y="18"/>
                    </a:lnTo>
                    <a:lnTo>
                      <a:pt x="10" y="12"/>
                    </a:lnTo>
                    <a:lnTo>
                      <a:pt x="22" y="6"/>
                    </a:lnTo>
                    <a:lnTo>
                      <a:pt x="30" y="0"/>
                    </a:lnTo>
                    <a:lnTo>
                      <a:pt x="48" y="0"/>
                    </a:lnTo>
                    <a:lnTo>
                      <a:pt x="50" y="4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29" name="Freeform 198">
                <a:extLst>
                  <a:ext uri="{FF2B5EF4-FFF2-40B4-BE49-F238E27FC236}">
                    <a16:creationId xmlns:a16="http://schemas.microsoft.com/office/drawing/2014/main" id="{6910F982-EE93-5378-EBFE-AC9359D173C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084" y="3345"/>
                <a:ext cx="42" cy="3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8" y="14"/>
                  </a:cxn>
                  <a:cxn ang="0">
                    <a:pos x="42" y="22"/>
                  </a:cxn>
                  <a:cxn ang="0">
                    <a:pos x="42" y="30"/>
                  </a:cxn>
                  <a:cxn ang="0">
                    <a:pos x="34" y="38"/>
                  </a:cxn>
                  <a:cxn ang="0">
                    <a:pos x="18" y="38"/>
                  </a:cxn>
                  <a:cxn ang="0">
                    <a:pos x="8" y="32"/>
                  </a:cxn>
                  <a:cxn ang="0">
                    <a:pos x="2" y="18"/>
                  </a:cxn>
                  <a:cxn ang="0">
                    <a:pos x="0" y="8"/>
                  </a:cxn>
                  <a:cxn ang="0">
                    <a:pos x="4" y="0"/>
                  </a:cxn>
                  <a:cxn ang="0">
                    <a:pos x="12" y="4"/>
                  </a:cxn>
                  <a:cxn ang="0">
                    <a:pos x="18" y="14"/>
                  </a:cxn>
                  <a:cxn ang="0">
                    <a:pos x="22" y="2"/>
                  </a:cxn>
                  <a:cxn ang="0">
                    <a:pos x="30" y="0"/>
                  </a:cxn>
                </a:cxnLst>
                <a:rect l="0" t="0" r="r" b="b"/>
                <a:pathLst>
                  <a:path w="42" h="38">
                    <a:moveTo>
                      <a:pt x="30" y="0"/>
                    </a:moveTo>
                    <a:lnTo>
                      <a:pt x="38" y="14"/>
                    </a:lnTo>
                    <a:lnTo>
                      <a:pt x="42" y="22"/>
                    </a:lnTo>
                    <a:lnTo>
                      <a:pt x="42" y="30"/>
                    </a:lnTo>
                    <a:lnTo>
                      <a:pt x="34" y="38"/>
                    </a:lnTo>
                    <a:lnTo>
                      <a:pt x="18" y="38"/>
                    </a:lnTo>
                    <a:lnTo>
                      <a:pt x="8" y="32"/>
                    </a:lnTo>
                    <a:lnTo>
                      <a:pt x="2" y="18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12" y="4"/>
                    </a:lnTo>
                    <a:lnTo>
                      <a:pt x="18" y="14"/>
                    </a:lnTo>
                    <a:lnTo>
                      <a:pt x="22" y="2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30" name="Freeform 199">
                <a:extLst>
                  <a:ext uri="{FF2B5EF4-FFF2-40B4-BE49-F238E27FC236}">
                    <a16:creationId xmlns:a16="http://schemas.microsoft.com/office/drawing/2014/main" id="{6A7DC328-B1EF-A162-D26C-0FB7F0B6E32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940" y="3393"/>
                <a:ext cx="48" cy="50"/>
              </a:xfrm>
              <a:custGeom>
                <a:avLst/>
                <a:gdLst/>
                <a:ahLst/>
                <a:cxnLst>
                  <a:cxn ang="0">
                    <a:pos x="48" y="0"/>
                  </a:cxn>
                  <a:cxn ang="0">
                    <a:pos x="42" y="12"/>
                  </a:cxn>
                  <a:cxn ang="0">
                    <a:pos x="48" y="26"/>
                  </a:cxn>
                  <a:cxn ang="0">
                    <a:pos x="48" y="32"/>
                  </a:cxn>
                  <a:cxn ang="0">
                    <a:pos x="38" y="34"/>
                  </a:cxn>
                  <a:cxn ang="0">
                    <a:pos x="32" y="40"/>
                  </a:cxn>
                  <a:cxn ang="0">
                    <a:pos x="26" y="44"/>
                  </a:cxn>
                  <a:cxn ang="0">
                    <a:pos x="14" y="50"/>
                  </a:cxn>
                  <a:cxn ang="0">
                    <a:pos x="10" y="40"/>
                  </a:cxn>
                  <a:cxn ang="0">
                    <a:pos x="2" y="34"/>
                  </a:cxn>
                  <a:cxn ang="0">
                    <a:pos x="0" y="26"/>
                  </a:cxn>
                  <a:cxn ang="0">
                    <a:pos x="8" y="16"/>
                  </a:cxn>
                  <a:cxn ang="0">
                    <a:pos x="14" y="10"/>
                  </a:cxn>
                  <a:cxn ang="0">
                    <a:pos x="22" y="12"/>
                  </a:cxn>
                  <a:cxn ang="0">
                    <a:pos x="26" y="18"/>
                  </a:cxn>
                  <a:cxn ang="0">
                    <a:pos x="34" y="12"/>
                  </a:cxn>
                  <a:cxn ang="0">
                    <a:pos x="38" y="0"/>
                  </a:cxn>
                  <a:cxn ang="0">
                    <a:pos x="48" y="0"/>
                  </a:cxn>
                </a:cxnLst>
                <a:rect l="0" t="0" r="r" b="b"/>
                <a:pathLst>
                  <a:path w="48" h="50">
                    <a:moveTo>
                      <a:pt x="48" y="0"/>
                    </a:moveTo>
                    <a:lnTo>
                      <a:pt x="42" y="12"/>
                    </a:lnTo>
                    <a:lnTo>
                      <a:pt x="48" y="26"/>
                    </a:lnTo>
                    <a:lnTo>
                      <a:pt x="48" y="32"/>
                    </a:lnTo>
                    <a:lnTo>
                      <a:pt x="38" y="34"/>
                    </a:lnTo>
                    <a:lnTo>
                      <a:pt x="32" y="40"/>
                    </a:lnTo>
                    <a:lnTo>
                      <a:pt x="26" y="44"/>
                    </a:lnTo>
                    <a:lnTo>
                      <a:pt x="14" y="50"/>
                    </a:lnTo>
                    <a:lnTo>
                      <a:pt x="10" y="40"/>
                    </a:lnTo>
                    <a:lnTo>
                      <a:pt x="2" y="34"/>
                    </a:lnTo>
                    <a:lnTo>
                      <a:pt x="0" y="26"/>
                    </a:lnTo>
                    <a:lnTo>
                      <a:pt x="8" y="16"/>
                    </a:lnTo>
                    <a:lnTo>
                      <a:pt x="14" y="10"/>
                    </a:lnTo>
                    <a:lnTo>
                      <a:pt x="22" y="12"/>
                    </a:lnTo>
                    <a:lnTo>
                      <a:pt x="26" y="18"/>
                    </a:lnTo>
                    <a:lnTo>
                      <a:pt x="34" y="12"/>
                    </a:lnTo>
                    <a:lnTo>
                      <a:pt x="38" y="0"/>
                    </a:lnTo>
                    <a:lnTo>
                      <a:pt x="48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31" name="Freeform 200">
                <a:extLst>
                  <a:ext uri="{FF2B5EF4-FFF2-40B4-BE49-F238E27FC236}">
                    <a16:creationId xmlns:a16="http://schemas.microsoft.com/office/drawing/2014/main" id="{9C91C605-6E3E-7254-0644-A28F02621E0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1030" y="3353"/>
                <a:ext cx="36" cy="32"/>
              </a:xfrm>
              <a:custGeom>
                <a:avLst/>
                <a:gdLst/>
                <a:ahLst/>
                <a:cxnLst>
                  <a:cxn ang="0">
                    <a:pos x="32" y="6"/>
                  </a:cxn>
                  <a:cxn ang="0">
                    <a:pos x="36" y="20"/>
                  </a:cxn>
                  <a:cxn ang="0">
                    <a:pos x="36" y="28"/>
                  </a:cxn>
                  <a:cxn ang="0">
                    <a:pos x="24" y="32"/>
                  </a:cxn>
                  <a:cxn ang="0">
                    <a:pos x="8" y="30"/>
                  </a:cxn>
                  <a:cxn ang="0">
                    <a:pos x="0" y="26"/>
                  </a:cxn>
                  <a:cxn ang="0">
                    <a:pos x="0" y="16"/>
                  </a:cxn>
                  <a:cxn ang="0">
                    <a:pos x="12" y="8"/>
                  </a:cxn>
                  <a:cxn ang="0">
                    <a:pos x="18" y="0"/>
                  </a:cxn>
                  <a:cxn ang="0">
                    <a:pos x="32" y="6"/>
                  </a:cxn>
                </a:cxnLst>
                <a:rect l="0" t="0" r="r" b="b"/>
                <a:pathLst>
                  <a:path w="36" h="32">
                    <a:moveTo>
                      <a:pt x="32" y="6"/>
                    </a:moveTo>
                    <a:lnTo>
                      <a:pt x="36" y="20"/>
                    </a:lnTo>
                    <a:lnTo>
                      <a:pt x="36" y="28"/>
                    </a:lnTo>
                    <a:lnTo>
                      <a:pt x="24" y="32"/>
                    </a:lnTo>
                    <a:lnTo>
                      <a:pt x="8" y="30"/>
                    </a:lnTo>
                    <a:lnTo>
                      <a:pt x="0" y="26"/>
                    </a:lnTo>
                    <a:lnTo>
                      <a:pt x="0" y="16"/>
                    </a:lnTo>
                    <a:lnTo>
                      <a:pt x="12" y="8"/>
                    </a:lnTo>
                    <a:lnTo>
                      <a:pt x="18" y="0"/>
                    </a:lnTo>
                    <a:lnTo>
                      <a:pt x="32" y="6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32" name="Freeform 201">
                <a:extLst>
                  <a:ext uri="{FF2B5EF4-FFF2-40B4-BE49-F238E27FC236}">
                    <a16:creationId xmlns:a16="http://schemas.microsoft.com/office/drawing/2014/main" id="{F04CA6C9-76FF-4DFF-96F3-FB92D7D5223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26" y="3625"/>
                <a:ext cx="44" cy="32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4" y="16"/>
                  </a:cxn>
                  <a:cxn ang="0">
                    <a:pos x="40" y="26"/>
                  </a:cxn>
                  <a:cxn ang="0">
                    <a:pos x="28" y="30"/>
                  </a:cxn>
                  <a:cxn ang="0">
                    <a:pos x="18" y="32"/>
                  </a:cxn>
                  <a:cxn ang="0">
                    <a:pos x="4" y="32"/>
                  </a:cxn>
                  <a:cxn ang="0">
                    <a:pos x="0" y="22"/>
                  </a:cxn>
                  <a:cxn ang="0">
                    <a:pos x="6" y="12"/>
                  </a:cxn>
                  <a:cxn ang="0">
                    <a:pos x="4" y="4"/>
                  </a:cxn>
                  <a:cxn ang="0">
                    <a:pos x="10" y="0"/>
                  </a:cxn>
                </a:cxnLst>
                <a:rect l="0" t="0" r="r" b="b"/>
                <a:pathLst>
                  <a:path w="44" h="32">
                    <a:moveTo>
                      <a:pt x="10" y="0"/>
                    </a:moveTo>
                    <a:lnTo>
                      <a:pt x="28" y="0"/>
                    </a:lnTo>
                    <a:lnTo>
                      <a:pt x="40" y="8"/>
                    </a:lnTo>
                    <a:lnTo>
                      <a:pt x="44" y="16"/>
                    </a:lnTo>
                    <a:lnTo>
                      <a:pt x="40" y="26"/>
                    </a:lnTo>
                    <a:lnTo>
                      <a:pt x="28" y="30"/>
                    </a:lnTo>
                    <a:lnTo>
                      <a:pt x="18" y="32"/>
                    </a:lnTo>
                    <a:lnTo>
                      <a:pt x="4" y="32"/>
                    </a:lnTo>
                    <a:lnTo>
                      <a:pt x="0" y="22"/>
                    </a:lnTo>
                    <a:lnTo>
                      <a:pt x="6" y="12"/>
                    </a:lnTo>
                    <a:lnTo>
                      <a:pt x="4" y="4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  <p:sp>
            <p:nvSpPr>
              <p:cNvPr id="33" name="Freeform 202">
                <a:extLst>
                  <a:ext uri="{FF2B5EF4-FFF2-40B4-BE49-F238E27FC236}">
                    <a16:creationId xmlns:a16="http://schemas.microsoft.com/office/drawing/2014/main" id="{4F42B0C8-6B5A-B374-D500-50E66AB110C4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68" y="3585"/>
                <a:ext cx="42" cy="56"/>
              </a:xfrm>
              <a:custGeom>
                <a:avLst/>
                <a:gdLst/>
                <a:ahLst/>
                <a:cxnLst>
                  <a:cxn ang="0">
                    <a:pos x="42" y="30"/>
                  </a:cxn>
                  <a:cxn ang="0">
                    <a:pos x="28" y="42"/>
                  </a:cxn>
                  <a:cxn ang="0">
                    <a:pos x="18" y="50"/>
                  </a:cxn>
                  <a:cxn ang="0">
                    <a:pos x="8" y="56"/>
                  </a:cxn>
                  <a:cxn ang="0">
                    <a:pos x="2" y="42"/>
                  </a:cxn>
                  <a:cxn ang="0">
                    <a:pos x="0" y="32"/>
                  </a:cxn>
                  <a:cxn ang="0">
                    <a:pos x="0" y="24"/>
                  </a:cxn>
                  <a:cxn ang="0">
                    <a:pos x="0" y="16"/>
                  </a:cxn>
                  <a:cxn ang="0">
                    <a:pos x="2" y="12"/>
                  </a:cxn>
                  <a:cxn ang="0">
                    <a:pos x="10" y="6"/>
                  </a:cxn>
                  <a:cxn ang="0">
                    <a:pos x="16" y="0"/>
                  </a:cxn>
                  <a:cxn ang="0">
                    <a:pos x="30" y="0"/>
                  </a:cxn>
                  <a:cxn ang="0">
                    <a:pos x="34" y="4"/>
                  </a:cxn>
                  <a:cxn ang="0">
                    <a:pos x="34" y="18"/>
                  </a:cxn>
                  <a:cxn ang="0">
                    <a:pos x="42" y="30"/>
                  </a:cxn>
                </a:cxnLst>
                <a:rect l="0" t="0" r="r" b="b"/>
                <a:pathLst>
                  <a:path w="42" h="56">
                    <a:moveTo>
                      <a:pt x="42" y="30"/>
                    </a:moveTo>
                    <a:lnTo>
                      <a:pt x="28" y="42"/>
                    </a:lnTo>
                    <a:lnTo>
                      <a:pt x="18" y="50"/>
                    </a:lnTo>
                    <a:lnTo>
                      <a:pt x="8" y="56"/>
                    </a:lnTo>
                    <a:lnTo>
                      <a:pt x="2" y="42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2" y="12"/>
                    </a:lnTo>
                    <a:lnTo>
                      <a:pt x="10" y="6"/>
                    </a:lnTo>
                    <a:lnTo>
                      <a:pt x="16" y="0"/>
                    </a:lnTo>
                    <a:lnTo>
                      <a:pt x="30" y="0"/>
                    </a:lnTo>
                    <a:lnTo>
                      <a:pt x="34" y="4"/>
                    </a:lnTo>
                    <a:lnTo>
                      <a:pt x="34" y="18"/>
                    </a:lnTo>
                    <a:lnTo>
                      <a:pt x="42" y="30"/>
                    </a:lnTo>
                    <a:close/>
                  </a:path>
                </a:pathLst>
              </a:custGeom>
              <a:grpFill/>
              <a:ln w="63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 noProof="1"/>
              </a:p>
            </p:txBody>
          </p:sp>
        </p:grp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9AAFCACD-20A9-4E31-6719-17A7174C238C}"/>
              </a:ext>
            </a:extLst>
          </p:cNvPr>
          <p:cNvSpPr/>
          <p:nvPr/>
        </p:nvSpPr>
        <p:spPr>
          <a:xfrm>
            <a:off x="839789" y="1346004"/>
            <a:ext cx="5256212" cy="43102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Geografisk tilstedeværelse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70551A0-0BA3-A033-8898-670000F0DCB3}"/>
              </a:ext>
            </a:extLst>
          </p:cNvPr>
          <p:cNvSpPr/>
          <p:nvPr/>
        </p:nvSpPr>
        <p:spPr>
          <a:xfrm>
            <a:off x="6378242" y="1346004"/>
            <a:ext cx="5256212" cy="43102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NorSea på Nordmøre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3CEAB369-9A03-3BFD-D45F-1302B6AB266E}"/>
              </a:ext>
            </a:extLst>
          </p:cNvPr>
          <p:cNvSpPr>
            <a:spLocks noChangeArrowheads="1"/>
          </p:cNvSpPr>
          <p:nvPr/>
        </p:nvSpPr>
        <p:spPr bwMode="gray">
          <a:xfrm>
            <a:off x="4586314" y="2277734"/>
            <a:ext cx="83322" cy="83322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EEA8192C-F99D-14CD-C7C8-234554A81CF9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16724" y="2956920"/>
            <a:ext cx="83322" cy="8332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FE3D0701-609E-8C60-A557-887BBCD9379E}"/>
              </a:ext>
            </a:extLst>
          </p:cNvPr>
          <p:cNvSpPr>
            <a:spLocks noChangeArrowheads="1"/>
          </p:cNvSpPr>
          <p:nvPr/>
        </p:nvSpPr>
        <p:spPr bwMode="gray">
          <a:xfrm>
            <a:off x="1959519" y="4830289"/>
            <a:ext cx="83322" cy="83322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37E6A99A-2AC7-7888-9834-919BCDBBFC3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16384" y="6331126"/>
            <a:ext cx="83322" cy="83322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82A94645-D4B7-EA18-4E40-3A9D06838A6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67513" y="6247804"/>
            <a:ext cx="83322" cy="83322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12BC4C7C-F80E-1B78-688E-36FF37A06D39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40360" y="6093357"/>
            <a:ext cx="83322" cy="8332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3673D2D4-2A1D-550D-9575-5D1D28098751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28933" y="5946867"/>
            <a:ext cx="83322" cy="83322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E0D50DFC-A2F6-86E0-9D30-EC385B6DBF4F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98876" y="5781809"/>
            <a:ext cx="83322" cy="8332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A2CD6E22-E4D5-A200-3FF8-E5F500C3DAB8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97423" y="5680365"/>
            <a:ext cx="83322" cy="8332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DDFBE9FC-4857-8842-772C-3C2FC5603F20}"/>
              </a:ext>
            </a:extLst>
          </p:cNvPr>
          <p:cNvSpPr>
            <a:spLocks noChangeArrowheads="1"/>
          </p:cNvSpPr>
          <p:nvPr/>
        </p:nvSpPr>
        <p:spPr bwMode="gray">
          <a:xfrm>
            <a:off x="3523893" y="3127989"/>
            <a:ext cx="83322" cy="8332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2711C266-D97B-9D71-A34D-FF3E29396C6C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51791" y="3797259"/>
            <a:ext cx="83322" cy="8332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92618102-92BA-CB68-0BCF-DE98815260B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619115" y="2202768"/>
            <a:ext cx="83322" cy="8332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748B8190-A04C-2206-9DD3-9E8C52D18F4A}"/>
              </a:ext>
            </a:extLst>
          </p:cNvPr>
          <p:cNvSpPr>
            <a:spLocks noChangeArrowheads="1"/>
          </p:cNvSpPr>
          <p:nvPr/>
        </p:nvSpPr>
        <p:spPr bwMode="gray">
          <a:xfrm>
            <a:off x="1912451" y="4901722"/>
            <a:ext cx="83322" cy="8332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DC03CB79-F750-FBCD-247A-BA40E4E6E570}"/>
              </a:ext>
            </a:extLst>
          </p:cNvPr>
          <p:cNvSpPr>
            <a:spLocks noChangeArrowheads="1"/>
          </p:cNvSpPr>
          <p:nvPr/>
        </p:nvSpPr>
        <p:spPr bwMode="gray">
          <a:xfrm>
            <a:off x="1206137" y="6331126"/>
            <a:ext cx="83322" cy="8332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FCBD45D-E149-3267-CC96-E978668F7936}"/>
              </a:ext>
            </a:extLst>
          </p:cNvPr>
          <p:cNvSpPr txBox="1"/>
          <p:nvPr/>
        </p:nvSpPr>
        <p:spPr>
          <a:xfrm>
            <a:off x="4629596" y="2223353"/>
            <a:ext cx="69121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Polarbase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941B5237-93CF-E789-4118-3A51519F3ED8}"/>
              </a:ext>
            </a:extLst>
          </p:cNvPr>
          <p:cNvSpPr txBox="1"/>
          <p:nvPr/>
        </p:nvSpPr>
        <p:spPr>
          <a:xfrm>
            <a:off x="4635528" y="2104783"/>
            <a:ext cx="139974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Hammerfest sentrum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CE823D2-31C6-82C1-415F-99FD9E7097F7}"/>
              </a:ext>
            </a:extLst>
          </p:cNvPr>
          <p:cNvSpPr txBox="1"/>
          <p:nvPr/>
        </p:nvSpPr>
        <p:spPr>
          <a:xfrm>
            <a:off x="3548366" y="2881718"/>
            <a:ext cx="6110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Norbase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8DF9714-B2E7-E7DA-EDC4-17CA73840F76}"/>
              </a:ext>
            </a:extLst>
          </p:cNvPr>
          <p:cNvSpPr txBox="1"/>
          <p:nvPr/>
        </p:nvSpPr>
        <p:spPr>
          <a:xfrm>
            <a:off x="3555719" y="3060714"/>
            <a:ext cx="11897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Narvikeiendommen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0DE371C-90D9-0AF5-1A20-BB39DB0ECD68}"/>
              </a:ext>
            </a:extLst>
          </p:cNvPr>
          <p:cNvSpPr txBox="1"/>
          <p:nvPr/>
        </p:nvSpPr>
        <p:spPr>
          <a:xfrm>
            <a:off x="2971685" y="3728009"/>
            <a:ext cx="9925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Helgelandsbase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F0E5DF5-C225-A1E5-0543-DFA7B2302D27}"/>
              </a:ext>
            </a:extLst>
          </p:cNvPr>
          <p:cNvSpPr txBox="1"/>
          <p:nvPr/>
        </p:nvSpPr>
        <p:spPr>
          <a:xfrm>
            <a:off x="1994650" y="4739878"/>
            <a:ext cx="6495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Vestbase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B343918-7EBB-05BD-940F-FFA856459E2F}"/>
              </a:ext>
            </a:extLst>
          </p:cNvPr>
          <p:cNvSpPr txBox="1"/>
          <p:nvPr/>
        </p:nvSpPr>
        <p:spPr>
          <a:xfrm>
            <a:off x="1939276" y="4883317"/>
            <a:ext cx="5437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Averøy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7D935DB-4B58-E82F-960E-A2BE801D8FD2}"/>
              </a:ext>
            </a:extLst>
          </p:cNvPr>
          <p:cNvSpPr txBox="1"/>
          <p:nvPr/>
        </p:nvSpPr>
        <p:spPr>
          <a:xfrm>
            <a:off x="128011" y="5595898"/>
            <a:ext cx="104708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CCB Energy Park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8E90B7B-E515-5C74-BE32-BB3B4AB29B48}"/>
              </a:ext>
            </a:extLst>
          </p:cNvPr>
          <p:cNvSpPr txBox="1"/>
          <p:nvPr/>
        </p:nvSpPr>
        <p:spPr>
          <a:xfrm>
            <a:off x="28404" y="5723023"/>
            <a:ext cx="11673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Ågotnes eiendommer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584286E-76F9-3C0C-BC62-B8DA9AEFDB4F}"/>
              </a:ext>
            </a:extLst>
          </p:cNvPr>
          <p:cNvSpPr txBox="1"/>
          <p:nvPr/>
        </p:nvSpPr>
        <p:spPr>
          <a:xfrm>
            <a:off x="1149254" y="5865930"/>
            <a:ext cx="17540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Eldøyane</a:t>
            </a:r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Næringspark (Stord)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08E6A4A-3AFC-DF57-9168-74D37C3B0C0F}"/>
              </a:ext>
            </a:extLst>
          </p:cNvPr>
          <p:cNvSpPr txBox="1"/>
          <p:nvPr/>
        </p:nvSpPr>
        <p:spPr>
          <a:xfrm>
            <a:off x="1263384" y="6017931"/>
            <a:ext cx="57740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Espevik</a:t>
            </a:r>
            <a:endParaRPr lang="nb-NO" sz="800" b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058659F-1F4D-E1A2-8F29-FAA3B20BAB3D}"/>
              </a:ext>
            </a:extLst>
          </p:cNvPr>
          <p:cNvSpPr txBox="1"/>
          <p:nvPr/>
        </p:nvSpPr>
        <p:spPr>
          <a:xfrm>
            <a:off x="1241644" y="6258883"/>
            <a:ext cx="87876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K2 Stavanger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2C0BA30-86FD-030D-41A5-72BA8F18315E}"/>
              </a:ext>
            </a:extLst>
          </p:cNvPr>
          <p:cNvSpPr txBox="1"/>
          <p:nvPr/>
        </p:nvSpPr>
        <p:spPr>
          <a:xfrm>
            <a:off x="658440" y="6176679"/>
            <a:ext cx="5934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Dusavik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A86C01B-A509-1BE7-9106-A48350B314F8}"/>
              </a:ext>
            </a:extLst>
          </p:cNvPr>
          <p:cNvSpPr txBox="1"/>
          <p:nvPr/>
        </p:nvSpPr>
        <p:spPr>
          <a:xfrm>
            <a:off x="537657" y="6314330"/>
            <a:ext cx="6703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Tananger</a:t>
            </a:r>
          </a:p>
        </p:txBody>
      </p: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115" name="Chart 114">
                <a:extLst>
                  <a:ext uri="{FF2B5EF4-FFF2-40B4-BE49-F238E27FC236}">
                    <a16:creationId xmlns:a16="http://schemas.microsoft.com/office/drawing/2014/main" id="{ABCB3449-DEDC-6016-D404-3B537CA8932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48488556"/>
                  </p:ext>
                </p:extLst>
              </p:nvPr>
            </p:nvGraphicFramePr>
            <p:xfrm>
              <a:off x="3337526" y="5053919"/>
              <a:ext cx="2489972" cy="160533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115" name="Chart 114">
                <a:extLst>
                  <a:ext uri="{FF2B5EF4-FFF2-40B4-BE49-F238E27FC236}">
                    <a16:creationId xmlns:a16="http://schemas.microsoft.com/office/drawing/2014/main" id="{ABCB3449-DEDC-6016-D404-3B537CA893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37526" y="5053919"/>
                <a:ext cx="2489972" cy="1605331"/>
              </a:xfrm>
              <a:prstGeom prst="rect">
                <a:avLst/>
              </a:prstGeom>
            </p:spPr>
          </p:pic>
        </mc:Fallback>
      </mc:AlternateContent>
      <p:pic>
        <p:nvPicPr>
          <p:cNvPr id="117" name="Picture 116">
            <a:extLst>
              <a:ext uri="{FF2B5EF4-FFF2-40B4-BE49-F238E27FC236}">
                <a16:creationId xmlns:a16="http://schemas.microsoft.com/office/drawing/2014/main" id="{06788F50-9896-8C21-5A76-9109BB0FB8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1760" y="5075219"/>
            <a:ext cx="338819" cy="256231"/>
          </a:xfrm>
          <a:prstGeom prst="rect">
            <a:avLst/>
          </a:prstGeom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EA7439CB-01E5-273A-3C27-CEA3723E2BB9}"/>
              </a:ext>
            </a:extLst>
          </p:cNvPr>
          <p:cNvSpPr txBox="1"/>
          <p:nvPr/>
        </p:nvSpPr>
        <p:spPr>
          <a:xfrm>
            <a:off x="3460749" y="6013421"/>
            <a:ext cx="57099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Esbjerg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708DCF5D-4D26-9665-BC25-BF6AF30A1C99}"/>
              </a:ext>
            </a:extLst>
          </p:cNvPr>
          <p:cNvSpPr>
            <a:spLocks noChangeArrowheads="1"/>
          </p:cNvSpPr>
          <p:nvPr/>
        </p:nvSpPr>
        <p:spPr bwMode="gray">
          <a:xfrm flipH="1">
            <a:off x="3797254" y="6172200"/>
            <a:ext cx="199341" cy="14213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bg1"/>
            </a:solidFill>
            <a:round/>
            <a:headEnd/>
            <a:tailEnd/>
          </a:ln>
          <a:effectLst>
            <a:outerShdw dist="35921" dir="2700000" sx="66000" sy="66000" algn="ctr" rotWithShape="0">
              <a:srgbClr val="1C1C1C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marL="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44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8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32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5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9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63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7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50" algn="l" defTabSz="914288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1200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120" name="Rounded Rectangle 119"/>
          <p:cNvSpPr/>
          <p:nvPr/>
        </p:nvSpPr>
        <p:spPr>
          <a:xfrm>
            <a:off x="6382512" y="2011680"/>
            <a:ext cx="5257800" cy="141732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6611112" y="2214850"/>
            <a:ext cx="4800600" cy="10567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lang="nb-NO" sz="3000" b="1" dirty="0">
                <a:solidFill>
                  <a:srgbClr val="002856"/>
                </a:solidFill>
              </a:rPr>
              <a:t>Ca. </a:t>
            </a:r>
            <a:r>
              <a:rPr sz="3000" b="1" dirty="0">
                <a:solidFill>
                  <a:srgbClr val="002856"/>
                </a:solidFill>
              </a:rPr>
              <a:t>250 000 m²</a:t>
            </a:r>
          </a:p>
          <a:p>
            <a:pPr>
              <a:spcAft>
                <a:spcPts val="400"/>
              </a:spcAft>
            </a:pPr>
            <a:r>
              <a:rPr sz="1400" b="1" dirty="0" err="1">
                <a:solidFill>
                  <a:srgbClr val="002856"/>
                </a:solidFill>
              </a:rPr>
              <a:t>Prosjektareal</a:t>
            </a:r>
            <a:r>
              <a:rPr sz="1400" b="1" dirty="0">
                <a:solidFill>
                  <a:srgbClr val="002856"/>
                </a:solidFill>
              </a:rPr>
              <a:t> </a:t>
            </a:r>
            <a:r>
              <a:rPr sz="1400" b="1" dirty="0" err="1">
                <a:solidFill>
                  <a:srgbClr val="002856"/>
                </a:solidFill>
              </a:rPr>
              <a:t>på</a:t>
            </a:r>
            <a:r>
              <a:rPr sz="1400" b="1" dirty="0">
                <a:solidFill>
                  <a:srgbClr val="002856"/>
                </a:solidFill>
              </a:rPr>
              <a:t> </a:t>
            </a:r>
            <a:r>
              <a:rPr lang="nb-NO" sz="1400" b="1" dirty="0">
                <a:solidFill>
                  <a:srgbClr val="002856"/>
                </a:solidFill>
              </a:rPr>
              <a:t>NorSea Atlantic, </a:t>
            </a:r>
            <a:r>
              <a:rPr sz="1400" b="1" dirty="0" err="1">
                <a:solidFill>
                  <a:srgbClr val="002856"/>
                </a:solidFill>
              </a:rPr>
              <a:t>Averøy</a:t>
            </a:r>
            <a:r>
              <a:rPr sz="1400" b="1" dirty="0">
                <a:solidFill>
                  <a:srgbClr val="002856"/>
                </a:solidFill>
              </a:rPr>
              <a:t> (</a:t>
            </a:r>
            <a:r>
              <a:rPr sz="1400" b="1" dirty="0" err="1">
                <a:solidFill>
                  <a:srgbClr val="002856"/>
                </a:solidFill>
              </a:rPr>
              <a:t>Kristvika</a:t>
            </a:r>
            <a:r>
              <a:rPr sz="1400" b="1" dirty="0">
                <a:solidFill>
                  <a:srgbClr val="002856"/>
                </a:solidFill>
              </a:rPr>
              <a:t>)</a:t>
            </a:r>
          </a:p>
          <a:p>
            <a:pPr>
              <a:spcAft>
                <a:spcPts val="400"/>
              </a:spcAft>
            </a:pPr>
            <a:r>
              <a:rPr sz="1200" b="0" dirty="0">
                <a:solidFill>
                  <a:srgbClr val="595959"/>
                </a:solidFill>
              </a:rPr>
              <a:t>Ferdig </a:t>
            </a:r>
            <a:r>
              <a:rPr sz="1200" b="0" dirty="0" err="1">
                <a:solidFill>
                  <a:srgbClr val="595959"/>
                </a:solidFill>
              </a:rPr>
              <a:t>regulert</a:t>
            </a:r>
            <a:r>
              <a:rPr sz="1200" b="0" dirty="0">
                <a:solidFill>
                  <a:srgbClr val="595959"/>
                </a:solidFill>
              </a:rPr>
              <a:t>, </a:t>
            </a:r>
            <a:r>
              <a:rPr sz="1200" b="0" dirty="0" err="1">
                <a:solidFill>
                  <a:srgbClr val="595959"/>
                </a:solidFill>
              </a:rPr>
              <a:t>klart</a:t>
            </a:r>
            <a:r>
              <a:rPr sz="1200" b="0" dirty="0">
                <a:solidFill>
                  <a:srgbClr val="595959"/>
                </a:solidFill>
              </a:rPr>
              <a:t> for </a:t>
            </a:r>
            <a:r>
              <a:rPr sz="1200" b="0" dirty="0" err="1">
                <a:solidFill>
                  <a:srgbClr val="595959"/>
                </a:solidFill>
              </a:rPr>
              <a:t>arealkrevende</a:t>
            </a:r>
            <a:r>
              <a:rPr sz="1200" b="0" dirty="0">
                <a:solidFill>
                  <a:srgbClr val="595959"/>
                </a:solidFill>
              </a:rPr>
              <a:t> </a:t>
            </a:r>
            <a:r>
              <a:rPr sz="1200" b="0" dirty="0" err="1">
                <a:solidFill>
                  <a:srgbClr val="595959"/>
                </a:solidFill>
              </a:rPr>
              <a:t>prosjekter</a:t>
            </a:r>
            <a:endParaRPr sz="1200" b="0" dirty="0">
              <a:solidFill>
                <a:srgbClr val="595959"/>
              </a:solidFill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6382512" y="3657600"/>
            <a:ext cx="5257800" cy="141732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TextBox 122"/>
          <p:cNvSpPr txBox="1"/>
          <p:nvPr/>
        </p:nvSpPr>
        <p:spPr>
          <a:xfrm>
            <a:off x="6611112" y="3860770"/>
            <a:ext cx="4800600" cy="10567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3000" b="1" dirty="0">
                <a:solidFill>
                  <a:srgbClr val="002856"/>
                </a:solidFill>
              </a:rPr>
              <a:t>ca. 510 000 m²</a:t>
            </a:r>
          </a:p>
          <a:p>
            <a:pPr>
              <a:spcAft>
                <a:spcPts val="400"/>
              </a:spcAft>
            </a:pPr>
            <a:r>
              <a:rPr sz="1400" b="1" dirty="0">
                <a:solidFill>
                  <a:srgbClr val="002856"/>
                </a:solidFill>
              </a:rPr>
              <a:t>Samlet areal </a:t>
            </a:r>
            <a:r>
              <a:rPr sz="1400" b="1" dirty="0" err="1">
                <a:solidFill>
                  <a:srgbClr val="002856"/>
                </a:solidFill>
              </a:rPr>
              <a:t>på</a:t>
            </a:r>
            <a:r>
              <a:rPr sz="1400" b="1" dirty="0">
                <a:solidFill>
                  <a:srgbClr val="002856"/>
                </a:solidFill>
              </a:rPr>
              <a:t> Vestbase, Kristiansund</a:t>
            </a:r>
          </a:p>
          <a:p>
            <a:pPr>
              <a:spcAft>
                <a:spcPts val="400"/>
              </a:spcAft>
            </a:pPr>
            <a:r>
              <a:rPr sz="1200" b="0" dirty="0" err="1">
                <a:solidFill>
                  <a:srgbClr val="595959"/>
                </a:solidFill>
              </a:rPr>
              <a:t>NorSeas</a:t>
            </a:r>
            <a:r>
              <a:rPr sz="1200" b="0" dirty="0">
                <a:solidFill>
                  <a:srgbClr val="595959"/>
                </a:solidFill>
              </a:rPr>
              <a:t> base for </a:t>
            </a:r>
            <a:r>
              <a:rPr sz="1200" b="0" dirty="0" err="1">
                <a:solidFill>
                  <a:srgbClr val="595959"/>
                </a:solidFill>
              </a:rPr>
              <a:t>Norskehavet</a:t>
            </a:r>
            <a:r>
              <a:rPr sz="1200" b="0" dirty="0">
                <a:solidFill>
                  <a:srgbClr val="595959"/>
                </a:solidFill>
              </a:rPr>
              <a:t>, </a:t>
            </a:r>
            <a:r>
              <a:rPr sz="1200" b="0" dirty="0" err="1">
                <a:solidFill>
                  <a:srgbClr val="595959"/>
                </a:solidFill>
              </a:rPr>
              <a:t>rett</a:t>
            </a:r>
            <a:r>
              <a:rPr sz="1200" b="0" dirty="0">
                <a:solidFill>
                  <a:srgbClr val="595959"/>
                </a:solidFill>
              </a:rPr>
              <a:t> over </a:t>
            </a:r>
            <a:r>
              <a:rPr sz="1200" b="0" dirty="0" err="1">
                <a:solidFill>
                  <a:srgbClr val="595959"/>
                </a:solidFill>
              </a:rPr>
              <a:t>sundet</a:t>
            </a:r>
            <a:r>
              <a:rPr lang="nb-NO" sz="1200" b="0" dirty="0">
                <a:solidFill>
                  <a:srgbClr val="595959"/>
                </a:solidFill>
              </a:rPr>
              <a:t> (20 min.)</a:t>
            </a:r>
            <a:endParaRPr sz="1200" b="0" dirty="0">
              <a:solidFill>
                <a:srgbClr val="595959"/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382512" y="5349240"/>
            <a:ext cx="5257800" cy="49244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1300" b="0" dirty="0">
                <a:solidFill>
                  <a:srgbClr val="002856"/>
                </a:solidFill>
              </a:rPr>
              <a:t>Vestbase er </a:t>
            </a:r>
            <a:r>
              <a:rPr lang="nb-NO" sz="1300" b="0" dirty="0">
                <a:solidFill>
                  <a:srgbClr val="002856"/>
                </a:solidFill>
              </a:rPr>
              <a:t>full</a:t>
            </a:r>
            <a:r>
              <a:rPr sz="1300" b="0" dirty="0">
                <a:solidFill>
                  <a:srgbClr val="002856"/>
                </a:solidFill>
              </a:rPr>
              <a:t> drift. </a:t>
            </a:r>
            <a:r>
              <a:rPr lang="nb-NO" sz="1300" b="0" dirty="0">
                <a:solidFill>
                  <a:srgbClr val="002856"/>
                </a:solidFill>
              </a:rPr>
              <a:t>NorSea Atlantic</a:t>
            </a:r>
            <a:r>
              <a:rPr sz="1300" b="0" dirty="0">
                <a:solidFill>
                  <a:srgbClr val="002856"/>
                </a:solidFill>
              </a:rPr>
              <a:t> er </a:t>
            </a:r>
            <a:r>
              <a:rPr sz="1300" b="0" dirty="0" err="1">
                <a:solidFill>
                  <a:srgbClr val="002856"/>
                </a:solidFill>
              </a:rPr>
              <a:t>reserven</a:t>
            </a:r>
            <a:r>
              <a:rPr sz="1300" b="0" dirty="0">
                <a:solidFill>
                  <a:srgbClr val="002856"/>
                </a:solidFill>
              </a:rPr>
              <a:t> for de store, </a:t>
            </a:r>
            <a:r>
              <a:rPr sz="1300" b="0" dirty="0" err="1">
                <a:solidFill>
                  <a:srgbClr val="002856"/>
                </a:solidFill>
              </a:rPr>
              <a:t>arealkrevende</a:t>
            </a:r>
            <a:r>
              <a:rPr sz="1300" b="0" dirty="0">
                <a:solidFill>
                  <a:srgbClr val="002856"/>
                </a:solidFill>
              </a:rPr>
              <a:t> </a:t>
            </a:r>
            <a:r>
              <a:rPr sz="1300" b="0" dirty="0" err="1">
                <a:solidFill>
                  <a:srgbClr val="002856"/>
                </a:solidFill>
              </a:rPr>
              <a:t>prosjektene</a:t>
            </a:r>
            <a:r>
              <a:rPr lang="nb-NO" sz="1300" dirty="0">
                <a:solidFill>
                  <a:srgbClr val="002856"/>
                </a:solidFill>
              </a:rPr>
              <a:t> og er klargjort for etablering av andre næringer.</a:t>
            </a:r>
            <a:endParaRPr sz="1300" b="0" dirty="0">
              <a:solidFill>
                <a:srgbClr val="00285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86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Norsea Atlantic - Averøy: </a:t>
            </a:r>
            <a:br>
              <a:rPr dirty="0"/>
            </a:br>
            <a:r>
              <a:rPr dirty="0"/>
              <a:t>250 000 m² ferdig regulert, klart til bruk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325880"/>
            <a:ext cx="6035040" cy="448056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2114480"/>
            <a:ext cx="5532120" cy="290335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1400"/>
              </a:spcAft>
            </a:pPr>
            <a:r>
              <a:rPr lang="nb-NO" sz="1700" b="1" dirty="0">
                <a:solidFill>
                  <a:srgbClr val="002856"/>
                </a:solidFill>
              </a:rPr>
              <a:t>Ca. </a:t>
            </a:r>
            <a:r>
              <a:rPr sz="1700" b="1" dirty="0">
                <a:solidFill>
                  <a:srgbClr val="002856"/>
                </a:solidFill>
              </a:rPr>
              <a:t>250 000 m²</a:t>
            </a:r>
            <a:r>
              <a:rPr sz="1700" b="0" dirty="0">
                <a:solidFill>
                  <a:srgbClr val="002856"/>
                </a:solidFill>
              </a:rPr>
              <a:t> </a:t>
            </a:r>
            <a:r>
              <a:rPr sz="1700" b="0" dirty="0" err="1">
                <a:solidFill>
                  <a:srgbClr val="002856"/>
                </a:solidFill>
              </a:rPr>
              <a:t>prosjektareal</a:t>
            </a:r>
            <a:r>
              <a:rPr sz="1700" b="0" dirty="0">
                <a:solidFill>
                  <a:srgbClr val="002856"/>
                </a:solidFill>
              </a:rPr>
              <a:t> </a:t>
            </a:r>
            <a:r>
              <a:rPr sz="1700" b="0" dirty="0" err="1">
                <a:solidFill>
                  <a:srgbClr val="002856"/>
                </a:solidFill>
              </a:rPr>
              <a:t>i</a:t>
            </a:r>
            <a:r>
              <a:rPr sz="1700" b="0" dirty="0">
                <a:solidFill>
                  <a:srgbClr val="002856"/>
                </a:solidFill>
              </a:rPr>
              <a:t> </a:t>
            </a:r>
            <a:r>
              <a:rPr sz="1700" b="0" dirty="0" err="1">
                <a:solidFill>
                  <a:srgbClr val="002856"/>
                </a:solidFill>
              </a:rPr>
              <a:t>Kristvika</a:t>
            </a:r>
            <a:endParaRPr sz="1700" b="0" dirty="0">
              <a:solidFill>
                <a:srgbClr val="002856"/>
              </a:solidFill>
            </a:endParaRPr>
          </a:p>
          <a:p>
            <a:pPr>
              <a:spcAft>
                <a:spcPts val="1400"/>
              </a:spcAft>
            </a:pPr>
            <a:r>
              <a:rPr sz="1700" b="1" dirty="0">
                <a:solidFill>
                  <a:srgbClr val="002856"/>
                </a:solidFill>
              </a:rPr>
              <a:t>Ferdig </a:t>
            </a:r>
            <a:r>
              <a:rPr sz="1700" b="1" dirty="0" err="1">
                <a:solidFill>
                  <a:srgbClr val="002856"/>
                </a:solidFill>
              </a:rPr>
              <a:t>regulert</a:t>
            </a:r>
            <a:r>
              <a:rPr sz="1700" b="0" dirty="0">
                <a:solidFill>
                  <a:srgbClr val="002856"/>
                </a:solidFill>
              </a:rPr>
              <a:t> – </a:t>
            </a:r>
            <a:r>
              <a:rPr sz="1700" b="0" dirty="0" err="1">
                <a:solidFill>
                  <a:srgbClr val="002856"/>
                </a:solidFill>
              </a:rPr>
              <a:t>ingenting</a:t>
            </a:r>
            <a:r>
              <a:rPr sz="1700" b="0" dirty="0">
                <a:solidFill>
                  <a:srgbClr val="002856"/>
                </a:solidFill>
              </a:rPr>
              <a:t> er </a:t>
            </a:r>
            <a:r>
              <a:rPr sz="1700" b="0" dirty="0" err="1">
                <a:solidFill>
                  <a:srgbClr val="002856"/>
                </a:solidFill>
              </a:rPr>
              <a:t>bygd</a:t>
            </a:r>
            <a:r>
              <a:rPr sz="1700" b="0" dirty="0">
                <a:solidFill>
                  <a:srgbClr val="002856"/>
                </a:solidFill>
              </a:rPr>
              <a:t> </a:t>
            </a:r>
            <a:r>
              <a:rPr sz="1700" b="0" dirty="0" err="1">
                <a:solidFill>
                  <a:srgbClr val="002856"/>
                </a:solidFill>
              </a:rPr>
              <a:t>ut</a:t>
            </a:r>
            <a:r>
              <a:rPr sz="1700" b="0" dirty="0">
                <a:solidFill>
                  <a:srgbClr val="002856"/>
                </a:solidFill>
              </a:rPr>
              <a:t>, </a:t>
            </a:r>
            <a:r>
              <a:rPr lang="nb-NO" sz="1700" b="0" dirty="0">
                <a:solidFill>
                  <a:srgbClr val="002856"/>
                </a:solidFill>
              </a:rPr>
              <a:t>dagens bruk er basert på prosjektaktivitet.</a:t>
            </a:r>
            <a:endParaRPr sz="1700" b="0" dirty="0">
              <a:solidFill>
                <a:srgbClr val="002856"/>
              </a:solidFill>
            </a:endParaRPr>
          </a:p>
          <a:p>
            <a:pPr>
              <a:spcAft>
                <a:spcPts val="1400"/>
              </a:spcAft>
            </a:pPr>
            <a:r>
              <a:rPr sz="1700" b="1" dirty="0">
                <a:solidFill>
                  <a:srgbClr val="002856"/>
                </a:solidFill>
              </a:rPr>
              <a:t>For store, </a:t>
            </a:r>
            <a:r>
              <a:rPr sz="1700" b="1" dirty="0" err="1">
                <a:solidFill>
                  <a:srgbClr val="002856"/>
                </a:solidFill>
              </a:rPr>
              <a:t>arealkrevende</a:t>
            </a:r>
            <a:r>
              <a:rPr sz="1700" b="1" dirty="0">
                <a:solidFill>
                  <a:srgbClr val="002856"/>
                </a:solidFill>
              </a:rPr>
              <a:t> </a:t>
            </a:r>
            <a:r>
              <a:rPr sz="1700" b="1" dirty="0" err="1">
                <a:solidFill>
                  <a:srgbClr val="002856"/>
                </a:solidFill>
              </a:rPr>
              <a:t>prosjekter</a:t>
            </a:r>
            <a:r>
              <a:rPr sz="1700" b="0" dirty="0">
                <a:solidFill>
                  <a:srgbClr val="002856"/>
                </a:solidFill>
              </a:rPr>
              <a:t> </a:t>
            </a:r>
            <a:r>
              <a:rPr sz="1700" b="0" dirty="0" err="1">
                <a:solidFill>
                  <a:srgbClr val="002856"/>
                </a:solidFill>
              </a:rPr>
              <a:t>innen</a:t>
            </a:r>
            <a:r>
              <a:rPr sz="1700" b="0" dirty="0">
                <a:solidFill>
                  <a:srgbClr val="002856"/>
                </a:solidFill>
              </a:rPr>
              <a:t> </a:t>
            </a:r>
            <a:r>
              <a:rPr sz="1700" b="0" dirty="0" err="1">
                <a:solidFill>
                  <a:srgbClr val="002856"/>
                </a:solidFill>
              </a:rPr>
              <a:t>olje</a:t>
            </a:r>
            <a:r>
              <a:rPr sz="1700" b="0" dirty="0">
                <a:solidFill>
                  <a:srgbClr val="002856"/>
                </a:solidFill>
              </a:rPr>
              <a:t> og </a:t>
            </a:r>
            <a:r>
              <a:rPr sz="1700" b="0" dirty="0" err="1">
                <a:solidFill>
                  <a:srgbClr val="002856"/>
                </a:solidFill>
              </a:rPr>
              <a:t>gass</a:t>
            </a:r>
            <a:r>
              <a:rPr lang="nb-NO" sz="1700" dirty="0">
                <a:solidFill>
                  <a:srgbClr val="002856"/>
                </a:solidFill>
              </a:rPr>
              <a:t>. Godt egnet for blant annet</a:t>
            </a:r>
            <a:r>
              <a:rPr sz="1700" b="0" dirty="0">
                <a:solidFill>
                  <a:srgbClr val="002856"/>
                </a:solidFill>
              </a:rPr>
              <a:t> </a:t>
            </a:r>
            <a:r>
              <a:rPr sz="1700" b="0" dirty="0" err="1">
                <a:solidFill>
                  <a:srgbClr val="002856"/>
                </a:solidFill>
              </a:rPr>
              <a:t>havbruk</a:t>
            </a:r>
            <a:r>
              <a:rPr sz="1700" b="0" dirty="0">
                <a:solidFill>
                  <a:srgbClr val="002856"/>
                </a:solidFill>
              </a:rPr>
              <a:t> og </a:t>
            </a:r>
            <a:r>
              <a:rPr sz="1700" b="0" dirty="0" err="1">
                <a:solidFill>
                  <a:srgbClr val="002856"/>
                </a:solidFill>
              </a:rPr>
              <a:t>Forsvaret</a:t>
            </a:r>
            <a:endParaRPr sz="1700" b="0" dirty="0">
              <a:solidFill>
                <a:srgbClr val="002856"/>
              </a:solidFill>
            </a:endParaRPr>
          </a:p>
          <a:p>
            <a:pPr>
              <a:spcAft>
                <a:spcPts val="1400"/>
              </a:spcAft>
            </a:pPr>
            <a:r>
              <a:rPr sz="1700" b="1" dirty="0">
                <a:solidFill>
                  <a:srgbClr val="002856"/>
                </a:solidFill>
              </a:rPr>
              <a:t>To </a:t>
            </a:r>
            <a:r>
              <a:rPr sz="1700" b="1" dirty="0" err="1">
                <a:solidFill>
                  <a:srgbClr val="002856"/>
                </a:solidFill>
              </a:rPr>
              <a:t>kaier</a:t>
            </a:r>
            <a:r>
              <a:rPr sz="1700" b="1" dirty="0">
                <a:solidFill>
                  <a:srgbClr val="002856"/>
                </a:solidFill>
              </a:rPr>
              <a:t>:</a:t>
            </a:r>
            <a:r>
              <a:rPr sz="1700" b="0" dirty="0">
                <a:solidFill>
                  <a:srgbClr val="002856"/>
                </a:solidFill>
              </a:rPr>
              <a:t> Kai 20 (72 m, ro-ro) </a:t>
            </a:r>
            <a:r>
              <a:rPr sz="1700" b="0" dirty="0" err="1">
                <a:solidFill>
                  <a:srgbClr val="002856"/>
                </a:solidFill>
              </a:rPr>
              <a:t>og</a:t>
            </a:r>
            <a:r>
              <a:rPr sz="1700" b="0" dirty="0">
                <a:solidFill>
                  <a:srgbClr val="002856"/>
                </a:solidFill>
              </a:rPr>
              <a:t> Kai 21 (80 m, 16 m </a:t>
            </a:r>
            <a:r>
              <a:rPr sz="1700" b="0" dirty="0" err="1">
                <a:solidFill>
                  <a:srgbClr val="002856"/>
                </a:solidFill>
              </a:rPr>
              <a:t>dybde</a:t>
            </a:r>
            <a:r>
              <a:rPr sz="1700" b="0" dirty="0">
                <a:solidFill>
                  <a:srgbClr val="002856"/>
                </a:solidFill>
              </a:rPr>
              <a:t>)</a:t>
            </a:r>
          </a:p>
          <a:p>
            <a:pPr>
              <a:spcAft>
                <a:spcPts val="1400"/>
              </a:spcAft>
            </a:pPr>
            <a:r>
              <a:rPr sz="1200" i="1" dirty="0">
                <a:solidFill>
                  <a:srgbClr val="002856"/>
                </a:solidFill>
              </a:rPr>
              <a:t>Ingen </a:t>
            </a:r>
            <a:r>
              <a:rPr sz="1200" i="1" dirty="0" err="1">
                <a:solidFill>
                  <a:srgbClr val="002856"/>
                </a:solidFill>
              </a:rPr>
              <a:t>landstrøm</a:t>
            </a:r>
            <a:r>
              <a:rPr sz="1200" i="1" dirty="0">
                <a:solidFill>
                  <a:srgbClr val="002856"/>
                </a:solidFill>
              </a:rPr>
              <a:t> </a:t>
            </a:r>
            <a:r>
              <a:rPr sz="1200" b="0" i="1" dirty="0" err="1">
                <a:solidFill>
                  <a:srgbClr val="002856"/>
                </a:solidFill>
              </a:rPr>
              <a:t>på</a:t>
            </a:r>
            <a:r>
              <a:rPr sz="1200" b="0" i="1" dirty="0">
                <a:solidFill>
                  <a:srgbClr val="002856"/>
                </a:solidFill>
              </a:rPr>
              <a:t> </a:t>
            </a:r>
            <a:r>
              <a:rPr sz="1200" b="0" i="1" dirty="0" err="1">
                <a:solidFill>
                  <a:srgbClr val="002856"/>
                </a:solidFill>
              </a:rPr>
              <a:t>kaiene</a:t>
            </a:r>
            <a:r>
              <a:rPr sz="1200" b="0" i="1" dirty="0">
                <a:solidFill>
                  <a:srgbClr val="002856"/>
                </a:solidFill>
              </a:rPr>
              <a:t> </a:t>
            </a:r>
            <a:r>
              <a:rPr sz="1200" b="0" i="1" dirty="0" err="1">
                <a:solidFill>
                  <a:srgbClr val="002856"/>
                </a:solidFill>
              </a:rPr>
              <a:t>i</a:t>
            </a:r>
            <a:r>
              <a:rPr sz="1200" b="0" i="1" dirty="0">
                <a:solidFill>
                  <a:srgbClr val="002856"/>
                </a:solidFill>
              </a:rPr>
              <a:t> </a:t>
            </a:r>
            <a:r>
              <a:rPr sz="1200" b="0" i="1" dirty="0" err="1">
                <a:solidFill>
                  <a:srgbClr val="002856"/>
                </a:solidFill>
              </a:rPr>
              <a:t>dag</a:t>
            </a:r>
            <a:endParaRPr sz="1200" b="0" i="1" dirty="0">
              <a:solidFill>
                <a:srgbClr val="002856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150608" y="1325880"/>
            <a:ext cx="4169663" cy="1307592"/>
          </a:xfrm>
          <a:prstGeom prst="roundRect">
            <a:avLst>
              <a:gd name="adj" fmla="val 6000"/>
            </a:avLst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06640" y="1417320"/>
            <a:ext cx="3749039" cy="11247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3200" b="1">
                <a:solidFill>
                  <a:srgbClr val="FFFFFF"/>
                </a:solidFill>
              </a:rPr>
              <a:t>16 m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FFFFFF"/>
                </a:solidFill>
              </a:rPr>
              <a:t>dybde ved lavvann, Kai 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50608" y="2869691"/>
            <a:ext cx="4169663" cy="1307592"/>
          </a:xfrm>
          <a:prstGeom prst="roundRect">
            <a:avLst>
              <a:gd name="adj" fmla="val 6000"/>
            </a:avLst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06640" y="3161478"/>
            <a:ext cx="3749039" cy="8002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lang="nb-NO" sz="3200" b="1" dirty="0">
                <a:solidFill>
                  <a:srgbClr val="FFFFFF"/>
                </a:solidFill>
              </a:rPr>
              <a:t>20 t/m2 - </a:t>
            </a:r>
            <a:r>
              <a:rPr sz="3200" b="1" dirty="0">
                <a:solidFill>
                  <a:srgbClr val="FFFFFF"/>
                </a:solidFill>
              </a:rPr>
              <a:t>125</a:t>
            </a:r>
            <a:r>
              <a:rPr lang="nb-NO" sz="3200" b="1" dirty="0">
                <a:solidFill>
                  <a:srgbClr val="FFFFFF"/>
                </a:solidFill>
              </a:rPr>
              <a:t> t</a:t>
            </a:r>
            <a:r>
              <a:rPr sz="3200" b="1" dirty="0">
                <a:solidFill>
                  <a:srgbClr val="FFFFFF"/>
                </a:solidFill>
              </a:rPr>
              <a:t> </a:t>
            </a:r>
            <a:r>
              <a:rPr lang="nb-NO" sz="1400" dirty="0" err="1">
                <a:solidFill>
                  <a:srgbClr val="FFFFFF"/>
                </a:solidFill>
              </a:rPr>
              <a:t>Flatelast</a:t>
            </a:r>
            <a:r>
              <a:rPr lang="nb-NO" sz="1400" dirty="0">
                <a:solidFill>
                  <a:srgbClr val="FFFFFF"/>
                </a:solidFill>
              </a:rPr>
              <a:t>, </a:t>
            </a:r>
            <a:r>
              <a:rPr sz="1400" b="0" dirty="0" err="1">
                <a:solidFill>
                  <a:srgbClr val="FFFFFF"/>
                </a:solidFill>
              </a:rPr>
              <a:t>punktlast</a:t>
            </a:r>
            <a:r>
              <a:rPr sz="1400" b="0" dirty="0">
                <a:solidFill>
                  <a:srgbClr val="FFFFFF"/>
                </a:solidFill>
              </a:rPr>
              <a:t>, Kai 21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50608" y="4489704"/>
            <a:ext cx="4169663" cy="1307592"/>
          </a:xfrm>
          <a:prstGeom prst="roundRect">
            <a:avLst>
              <a:gd name="adj" fmla="val 6000"/>
            </a:avLst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06640" y="4581144"/>
            <a:ext cx="3749039" cy="11247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3200" b="1">
                <a:solidFill>
                  <a:srgbClr val="FFFFFF"/>
                </a:solidFill>
              </a:rPr>
              <a:t>Ro-ro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FFFFFF"/>
                </a:solidFill>
              </a:rPr>
              <a:t>rampe på Kai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Mangler Nordmøre areal – eller aktivitet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325880"/>
            <a:ext cx="4206240" cy="4480560"/>
          </a:xfrm>
          <a:prstGeom prst="roundRect">
            <a:avLst>
              <a:gd name="adj" fmla="val 6000"/>
            </a:avLst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2360702"/>
            <a:ext cx="3703320" cy="24109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lang="nb-NO" sz="3000" b="1" dirty="0">
                <a:solidFill>
                  <a:srgbClr val="FFFFFF"/>
                </a:solidFill>
              </a:rPr>
              <a:t>På kort og mellomlang sikt:</a:t>
            </a:r>
          </a:p>
          <a:p>
            <a:pPr>
              <a:spcAft>
                <a:spcPts val="400"/>
              </a:spcAft>
            </a:pPr>
            <a:r>
              <a:rPr sz="3000" i="1" dirty="0" err="1">
                <a:solidFill>
                  <a:srgbClr val="FFFFFF"/>
                </a:solidFill>
              </a:rPr>
              <a:t>Områdene</a:t>
            </a:r>
            <a:r>
              <a:rPr sz="3000" i="1" dirty="0">
                <a:solidFill>
                  <a:srgbClr val="FFFFFF"/>
                </a:solidFill>
              </a:rPr>
              <a:t> er der</a:t>
            </a:r>
            <a:r>
              <a:rPr sz="3000" b="1" dirty="0">
                <a:solidFill>
                  <a:srgbClr val="FFFFFF"/>
                </a:solidFill>
              </a:rPr>
              <a:t>.</a:t>
            </a:r>
          </a:p>
          <a:p>
            <a:pPr>
              <a:spcAft>
                <a:spcPts val="400"/>
              </a:spcAft>
            </a:pPr>
            <a:r>
              <a:rPr sz="1800" b="0" dirty="0">
                <a:solidFill>
                  <a:srgbClr val="FFFFFF"/>
                </a:solidFill>
              </a:rPr>
              <a:t>Det </a:t>
            </a:r>
            <a:r>
              <a:rPr sz="1800" b="0" dirty="0" err="1">
                <a:solidFill>
                  <a:srgbClr val="FFFFFF"/>
                </a:solidFill>
              </a:rPr>
              <a:t>avgjørende</a:t>
            </a:r>
            <a:r>
              <a:rPr sz="1800" b="0" dirty="0">
                <a:solidFill>
                  <a:srgbClr val="FFFFFF"/>
                </a:solidFill>
              </a:rPr>
              <a:t> </a:t>
            </a:r>
            <a:r>
              <a:rPr sz="1800" b="0" dirty="0" err="1">
                <a:solidFill>
                  <a:srgbClr val="FFFFFF"/>
                </a:solidFill>
              </a:rPr>
              <a:t>nå</a:t>
            </a:r>
            <a:r>
              <a:rPr sz="1800" b="0" dirty="0">
                <a:solidFill>
                  <a:srgbClr val="FFFFFF"/>
                </a:solidFill>
              </a:rPr>
              <a:t> er </a:t>
            </a:r>
            <a:r>
              <a:rPr sz="1800" b="0" dirty="0" err="1">
                <a:solidFill>
                  <a:srgbClr val="FFFFFF"/>
                </a:solidFill>
              </a:rPr>
              <a:t>gode</a:t>
            </a:r>
            <a:r>
              <a:rPr sz="1800" b="0" dirty="0">
                <a:solidFill>
                  <a:srgbClr val="FFFFFF"/>
                </a:solidFill>
              </a:rPr>
              <a:t> </a:t>
            </a:r>
            <a:r>
              <a:rPr sz="1800" b="0" dirty="0" err="1">
                <a:solidFill>
                  <a:srgbClr val="FFFFFF"/>
                </a:solidFill>
              </a:rPr>
              <a:t>rammevilkår</a:t>
            </a:r>
            <a:r>
              <a:rPr sz="1800" b="0" dirty="0">
                <a:solidFill>
                  <a:srgbClr val="FFFFFF"/>
                </a:solidFill>
              </a:rPr>
              <a:t> for </a:t>
            </a:r>
            <a:r>
              <a:rPr sz="1800" b="0" dirty="0" err="1">
                <a:solidFill>
                  <a:srgbClr val="FFFFFF"/>
                </a:solidFill>
              </a:rPr>
              <a:t>brukerne</a:t>
            </a:r>
            <a:r>
              <a:rPr sz="1800" b="0" dirty="0">
                <a:solidFill>
                  <a:srgbClr val="FFFFFF"/>
                </a:solidFill>
              </a:rPr>
              <a:t>, </a:t>
            </a:r>
            <a:r>
              <a:rPr sz="1800" b="0" dirty="0" err="1">
                <a:solidFill>
                  <a:srgbClr val="FFFFFF"/>
                </a:solidFill>
              </a:rPr>
              <a:t>slik</a:t>
            </a:r>
            <a:r>
              <a:rPr sz="1800" b="0" dirty="0">
                <a:solidFill>
                  <a:srgbClr val="FFFFFF"/>
                </a:solidFill>
              </a:rPr>
              <a:t> at </a:t>
            </a:r>
            <a:r>
              <a:rPr sz="1800" b="0" dirty="0" err="1">
                <a:solidFill>
                  <a:srgbClr val="FFFFFF"/>
                </a:solidFill>
              </a:rPr>
              <a:t>arealene</a:t>
            </a:r>
            <a:r>
              <a:rPr sz="1800" b="0" dirty="0">
                <a:solidFill>
                  <a:srgbClr val="FFFFFF"/>
                </a:solidFill>
              </a:rPr>
              <a:t> </a:t>
            </a:r>
            <a:r>
              <a:rPr sz="1800" b="0" dirty="0" err="1">
                <a:solidFill>
                  <a:srgbClr val="FFFFFF"/>
                </a:solidFill>
              </a:rPr>
              <a:t>faktisk</a:t>
            </a:r>
            <a:r>
              <a:rPr sz="1800" b="0" dirty="0">
                <a:solidFill>
                  <a:srgbClr val="FFFFFF"/>
                </a:solidFill>
              </a:rPr>
              <a:t> </a:t>
            </a:r>
            <a:r>
              <a:rPr sz="1800" b="0" dirty="0" err="1">
                <a:solidFill>
                  <a:srgbClr val="FFFFFF"/>
                </a:solidFill>
              </a:rPr>
              <a:t>kommer</a:t>
            </a:r>
            <a:r>
              <a:rPr sz="1800" b="0" dirty="0">
                <a:solidFill>
                  <a:srgbClr val="FFFFFF"/>
                </a:solidFill>
              </a:rPr>
              <a:t> </a:t>
            </a:r>
            <a:r>
              <a:rPr sz="1800" b="0" dirty="0" err="1">
                <a:solidFill>
                  <a:srgbClr val="FFFFFF"/>
                </a:solidFill>
              </a:rPr>
              <a:t>i</a:t>
            </a:r>
            <a:r>
              <a:rPr sz="1800" b="0" dirty="0">
                <a:solidFill>
                  <a:srgbClr val="FFFFFF"/>
                </a:solidFill>
              </a:rPr>
              <a:t> drift.</a:t>
            </a:r>
          </a:p>
        </p:txBody>
      </p:sp>
      <p:sp>
        <p:nvSpPr>
          <p:cNvPr id="5" name="Oval 4"/>
          <p:cNvSpPr/>
          <p:nvPr/>
        </p:nvSpPr>
        <p:spPr>
          <a:xfrm>
            <a:off x="5440680" y="1417320"/>
            <a:ext cx="502920" cy="502920"/>
          </a:xfrm>
          <a:prstGeom prst="ellipse">
            <a:avLst/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80760" y="1371600"/>
            <a:ext cx="5212080" cy="134395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1800" b="1" dirty="0">
                <a:solidFill>
                  <a:srgbClr val="002856"/>
                </a:solidFill>
              </a:rPr>
              <a:t>Mange </a:t>
            </a:r>
            <a:r>
              <a:rPr sz="1800" b="1" dirty="0" err="1">
                <a:solidFill>
                  <a:srgbClr val="002856"/>
                </a:solidFill>
              </a:rPr>
              <a:t>områder</a:t>
            </a:r>
            <a:r>
              <a:rPr sz="1800" b="1" dirty="0">
                <a:solidFill>
                  <a:srgbClr val="002856"/>
                </a:solidFill>
              </a:rPr>
              <a:t> er </a:t>
            </a:r>
            <a:r>
              <a:rPr sz="1800" b="1" dirty="0" err="1">
                <a:solidFill>
                  <a:srgbClr val="002856"/>
                </a:solidFill>
              </a:rPr>
              <a:t>regulert</a:t>
            </a:r>
            <a:r>
              <a:rPr sz="1800" b="1" dirty="0">
                <a:solidFill>
                  <a:srgbClr val="002856"/>
                </a:solidFill>
              </a:rPr>
              <a:t>, men </a:t>
            </a:r>
            <a:r>
              <a:rPr sz="1800" b="1" dirty="0" err="1">
                <a:solidFill>
                  <a:srgbClr val="002856"/>
                </a:solidFill>
              </a:rPr>
              <a:t>står</a:t>
            </a:r>
            <a:r>
              <a:rPr sz="1800" b="1" dirty="0">
                <a:solidFill>
                  <a:srgbClr val="002856"/>
                </a:solidFill>
              </a:rPr>
              <a:t> </a:t>
            </a:r>
            <a:r>
              <a:rPr sz="1800" b="1" dirty="0" err="1">
                <a:solidFill>
                  <a:srgbClr val="002856"/>
                </a:solidFill>
              </a:rPr>
              <a:t>ubrukt</a:t>
            </a:r>
            <a:endParaRPr sz="1800" b="1" dirty="0">
              <a:solidFill>
                <a:srgbClr val="002856"/>
              </a:solidFill>
            </a:endParaRPr>
          </a:p>
          <a:p>
            <a:pPr>
              <a:spcAft>
                <a:spcPts val="400"/>
              </a:spcAft>
            </a:pPr>
            <a:r>
              <a:rPr sz="1400" b="0" dirty="0">
                <a:solidFill>
                  <a:srgbClr val="595959"/>
                </a:solidFill>
              </a:rPr>
              <a:t>Det er </a:t>
            </a:r>
            <a:r>
              <a:rPr sz="1400" b="0" dirty="0" err="1">
                <a:solidFill>
                  <a:srgbClr val="595959"/>
                </a:solidFill>
              </a:rPr>
              <a:t>etablert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flere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næringsområder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i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regionen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enn</a:t>
            </a:r>
            <a:r>
              <a:rPr sz="1400" b="0" dirty="0">
                <a:solidFill>
                  <a:srgbClr val="595959"/>
                </a:solidFill>
              </a:rPr>
              <a:t> det er </a:t>
            </a:r>
            <a:r>
              <a:rPr sz="1400" b="0" dirty="0" err="1">
                <a:solidFill>
                  <a:srgbClr val="595959"/>
                </a:solidFill>
              </a:rPr>
              <a:t>aktivitet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til</a:t>
            </a:r>
            <a:r>
              <a:rPr sz="1400" b="0" dirty="0">
                <a:solidFill>
                  <a:srgbClr val="595959"/>
                </a:solidFill>
              </a:rPr>
              <a:t>. </a:t>
            </a:r>
            <a:r>
              <a:rPr lang="nb-NO" sz="1400" b="0" dirty="0">
                <a:solidFill>
                  <a:srgbClr val="595959"/>
                </a:solidFill>
              </a:rPr>
              <a:t>NorSea Atlantic, alene</a:t>
            </a:r>
            <a:r>
              <a:rPr sz="1400" b="0" dirty="0">
                <a:solidFill>
                  <a:srgbClr val="595959"/>
                </a:solidFill>
              </a:rPr>
              <a:t> er et </a:t>
            </a:r>
            <a:r>
              <a:rPr sz="1400" b="0" dirty="0" err="1">
                <a:solidFill>
                  <a:srgbClr val="595959"/>
                </a:solidFill>
              </a:rPr>
              <a:t>eksempel</a:t>
            </a:r>
            <a:r>
              <a:rPr lang="nb-NO" sz="1400" dirty="0">
                <a:solidFill>
                  <a:srgbClr val="595959"/>
                </a:solidFill>
              </a:rPr>
              <a:t> hvor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lang="nb-NO" sz="1400" b="0" dirty="0">
                <a:solidFill>
                  <a:srgbClr val="595959"/>
                </a:solidFill>
              </a:rPr>
              <a:t>ca. </a:t>
            </a:r>
            <a:r>
              <a:rPr sz="1400" b="0" dirty="0">
                <a:solidFill>
                  <a:srgbClr val="595959"/>
                </a:solidFill>
              </a:rPr>
              <a:t>250 000 m² </a:t>
            </a:r>
            <a:r>
              <a:rPr lang="nb-NO" sz="1400" b="0" dirty="0">
                <a:solidFill>
                  <a:srgbClr val="595959"/>
                </a:solidFill>
              </a:rPr>
              <a:t>er </a:t>
            </a:r>
            <a:r>
              <a:rPr sz="1400" b="0" dirty="0" err="1">
                <a:solidFill>
                  <a:srgbClr val="595959"/>
                </a:solidFill>
              </a:rPr>
              <a:t>ferdig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regulert</a:t>
            </a:r>
            <a:r>
              <a:rPr lang="nb-NO" sz="1400" b="0" dirty="0">
                <a:solidFill>
                  <a:srgbClr val="595959"/>
                </a:solidFill>
              </a:rPr>
              <a:t> for industri. </a:t>
            </a:r>
            <a:r>
              <a:rPr lang="nb-NO" sz="1400" b="0" i="1" dirty="0">
                <a:solidFill>
                  <a:srgbClr val="595959"/>
                </a:solidFill>
              </a:rPr>
              <a:t>I</a:t>
            </a:r>
            <a:r>
              <a:rPr sz="1400" b="0" i="1" dirty="0" err="1">
                <a:solidFill>
                  <a:srgbClr val="595959"/>
                </a:solidFill>
              </a:rPr>
              <a:t>ngen</a:t>
            </a:r>
            <a:r>
              <a:rPr sz="1400" b="0" i="1" dirty="0">
                <a:solidFill>
                  <a:srgbClr val="595959"/>
                </a:solidFill>
              </a:rPr>
              <a:t> </a:t>
            </a:r>
            <a:r>
              <a:rPr lang="nb-NO" sz="1400" i="1" dirty="0">
                <a:solidFill>
                  <a:srgbClr val="595959"/>
                </a:solidFill>
              </a:rPr>
              <a:t>etableringer</a:t>
            </a:r>
            <a:r>
              <a:rPr sz="1400" b="0" i="1" dirty="0">
                <a:solidFill>
                  <a:srgbClr val="595959"/>
                </a:solidFill>
              </a:rPr>
              <a:t>.</a:t>
            </a:r>
          </a:p>
        </p:txBody>
      </p:sp>
      <p:sp>
        <p:nvSpPr>
          <p:cNvPr id="7" name="Oval 6"/>
          <p:cNvSpPr/>
          <p:nvPr/>
        </p:nvSpPr>
        <p:spPr>
          <a:xfrm>
            <a:off x="5440680" y="2926079"/>
            <a:ext cx="502920" cy="502920"/>
          </a:xfrm>
          <a:prstGeom prst="ellipse">
            <a:avLst/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0760" y="2880360"/>
            <a:ext cx="5212080" cy="112851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1800" b="1" dirty="0" err="1">
                <a:solidFill>
                  <a:srgbClr val="002856"/>
                </a:solidFill>
              </a:rPr>
              <a:t>Kommunene</a:t>
            </a:r>
            <a:r>
              <a:rPr sz="1800" b="1" dirty="0">
                <a:solidFill>
                  <a:srgbClr val="002856"/>
                </a:solidFill>
              </a:rPr>
              <a:t> </a:t>
            </a:r>
            <a:r>
              <a:rPr sz="1800" b="1" dirty="0" err="1">
                <a:solidFill>
                  <a:srgbClr val="002856"/>
                </a:solidFill>
              </a:rPr>
              <a:t>konkurrerer</a:t>
            </a:r>
            <a:r>
              <a:rPr sz="1800" b="1" dirty="0">
                <a:solidFill>
                  <a:srgbClr val="002856"/>
                </a:solidFill>
              </a:rPr>
              <a:t> om de </a:t>
            </a:r>
            <a:r>
              <a:rPr sz="1800" b="1" dirty="0" err="1">
                <a:solidFill>
                  <a:srgbClr val="002856"/>
                </a:solidFill>
              </a:rPr>
              <a:t>samme</a:t>
            </a:r>
            <a:r>
              <a:rPr sz="1800" b="1" dirty="0">
                <a:solidFill>
                  <a:srgbClr val="002856"/>
                </a:solidFill>
              </a:rPr>
              <a:t> </a:t>
            </a:r>
            <a:r>
              <a:rPr sz="1800" b="1" dirty="0" err="1">
                <a:solidFill>
                  <a:srgbClr val="002856"/>
                </a:solidFill>
              </a:rPr>
              <a:t>etableringene</a:t>
            </a:r>
            <a:endParaRPr sz="1800" b="1" dirty="0">
              <a:solidFill>
                <a:srgbClr val="002856"/>
              </a:solidFill>
            </a:endParaRPr>
          </a:p>
          <a:p>
            <a:pPr>
              <a:spcAft>
                <a:spcPts val="400"/>
              </a:spcAft>
            </a:pPr>
            <a:r>
              <a:rPr sz="1400" b="0" dirty="0" err="1">
                <a:solidFill>
                  <a:srgbClr val="595959"/>
                </a:solidFill>
              </a:rPr>
              <a:t>Når</a:t>
            </a:r>
            <a:r>
              <a:rPr sz="1400" b="0" dirty="0">
                <a:solidFill>
                  <a:srgbClr val="595959"/>
                </a:solidFill>
              </a:rPr>
              <a:t> alle legger </a:t>
            </a:r>
            <a:r>
              <a:rPr sz="1400" b="0" dirty="0" err="1">
                <a:solidFill>
                  <a:srgbClr val="595959"/>
                </a:solidFill>
              </a:rPr>
              <a:t>ut</a:t>
            </a:r>
            <a:r>
              <a:rPr sz="1400" b="0" dirty="0">
                <a:solidFill>
                  <a:srgbClr val="595959"/>
                </a:solidFill>
              </a:rPr>
              <a:t> nye </a:t>
            </a:r>
            <a:r>
              <a:rPr sz="1400" b="0" dirty="0" err="1">
                <a:solidFill>
                  <a:srgbClr val="595959"/>
                </a:solidFill>
              </a:rPr>
              <a:t>områder</a:t>
            </a:r>
            <a:r>
              <a:rPr sz="1400" b="0" dirty="0">
                <a:solidFill>
                  <a:srgbClr val="595959"/>
                </a:solidFill>
              </a:rPr>
              <a:t>, </a:t>
            </a:r>
            <a:r>
              <a:rPr sz="1400" b="0" dirty="0" err="1">
                <a:solidFill>
                  <a:srgbClr val="595959"/>
                </a:solidFill>
              </a:rPr>
              <a:t>sprer</a:t>
            </a:r>
            <a:r>
              <a:rPr sz="1400" b="0" dirty="0">
                <a:solidFill>
                  <a:srgbClr val="595959"/>
                </a:solidFill>
              </a:rPr>
              <a:t> vi </a:t>
            </a:r>
            <a:r>
              <a:rPr sz="1400" b="0" dirty="0" err="1">
                <a:solidFill>
                  <a:srgbClr val="595959"/>
                </a:solidFill>
              </a:rPr>
              <a:t>kreftene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i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stedet</a:t>
            </a:r>
            <a:r>
              <a:rPr sz="1400" b="0" dirty="0">
                <a:solidFill>
                  <a:srgbClr val="595959"/>
                </a:solidFill>
              </a:rPr>
              <a:t> for å </a:t>
            </a:r>
            <a:r>
              <a:rPr sz="1400" b="0" dirty="0" err="1">
                <a:solidFill>
                  <a:srgbClr val="595959"/>
                </a:solidFill>
              </a:rPr>
              <a:t>fylle</a:t>
            </a:r>
            <a:r>
              <a:rPr sz="1400" b="0" dirty="0">
                <a:solidFill>
                  <a:srgbClr val="595959"/>
                </a:solidFill>
              </a:rPr>
              <a:t> det vi </a:t>
            </a:r>
            <a:r>
              <a:rPr lang="nb-NO" sz="1400" b="0" dirty="0">
                <a:solidFill>
                  <a:srgbClr val="595959"/>
                </a:solidFill>
              </a:rPr>
              <a:t>allerede </a:t>
            </a:r>
            <a:r>
              <a:rPr sz="1400" b="0" dirty="0" err="1">
                <a:solidFill>
                  <a:srgbClr val="595959"/>
                </a:solidFill>
              </a:rPr>
              <a:t>har</a:t>
            </a:r>
            <a:r>
              <a:rPr sz="1400" b="0" dirty="0">
                <a:solidFill>
                  <a:srgbClr val="595959"/>
                </a:solidFill>
              </a:rPr>
              <a:t>.</a:t>
            </a:r>
          </a:p>
        </p:txBody>
      </p:sp>
      <p:sp>
        <p:nvSpPr>
          <p:cNvPr id="9" name="Oval 8"/>
          <p:cNvSpPr/>
          <p:nvPr/>
        </p:nvSpPr>
        <p:spPr>
          <a:xfrm>
            <a:off x="5440680" y="4434840"/>
            <a:ext cx="502920" cy="502920"/>
          </a:xfrm>
          <a:prstGeom prst="ellipse">
            <a:avLst/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0760" y="4389120"/>
            <a:ext cx="5212080" cy="10669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1800" b="1" dirty="0">
                <a:solidFill>
                  <a:srgbClr val="002856"/>
                </a:solidFill>
              </a:rPr>
              <a:t>Nye </a:t>
            </a:r>
            <a:r>
              <a:rPr sz="1800" b="1" dirty="0" err="1">
                <a:solidFill>
                  <a:srgbClr val="002856"/>
                </a:solidFill>
              </a:rPr>
              <a:t>arealer</a:t>
            </a:r>
            <a:r>
              <a:rPr sz="1800" b="1" dirty="0">
                <a:solidFill>
                  <a:srgbClr val="002856"/>
                </a:solidFill>
              </a:rPr>
              <a:t> </a:t>
            </a:r>
            <a:r>
              <a:rPr sz="1800" b="1" dirty="0" err="1">
                <a:solidFill>
                  <a:srgbClr val="002856"/>
                </a:solidFill>
              </a:rPr>
              <a:t>gir</a:t>
            </a:r>
            <a:r>
              <a:rPr sz="1800" b="1" dirty="0">
                <a:solidFill>
                  <a:srgbClr val="002856"/>
                </a:solidFill>
              </a:rPr>
              <a:t> </a:t>
            </a:r>
            <a:r>
              <a:rPr sz="1800" b="1" dirty="0" err="1">
                <a:solidFill>
                  <a:srgbClr val="002856"/>
                </a:solidFill>
              </a:rPr>
              <a:t>ikke</a:t>
            </a:r>
            <a:r>
              <a:rPr sz="1800" b="1" dirty="0">
                <a:solidFill>
                  <a:srgbClr val="002856"/>
                </a:solidFill>
              </a:rPr>
              <a:t> </a:t>
            </a:r>
            <a:r>
              <a:rPr sz="1800" b="1" dirty="0" err="1">
                <a:solidFill>
                  <a:srgbClr val="002856"/>
                </a:solidFill>
              </a:rPr>
              <a:t>mer</a:t>
            </a:r>
            <a:r>
              <a:rPr sz="1800" b="1" dirty="0">
                <a:solidFill>
                  <a:srgbClr val="002856"/>
                </a:solidFill>
              </a:rPr>
              <a:t> </a:t>
            </a:r>
            <a:r>
              <a:rPr sz="1800" b="1" dirty="0" err="1">
                <a:solidFill>
                  <a:srgbClr val="002856"/>
                </a:solidFill>
              </a:rPr>
              <a:t>aktivitet</a:t>
            </a:r>
            <a:r>
              <a:rPr sz="1800" b="1" dirty="0">
                <a:solidFill>
                  <a:srgbClr val="002856"/>
                </a:solidFill>
              </a:rPr>
              <a:t> </a:t>
            </a:r>
            <a:r>
              <a:rPr sz="1800" b="1" dirty="0" err="1">
                <a:solidFill>
                  <a:srgbClr val="002856"/>
                </a:solidFill>
              </a:rPr>
              <a:t>alene</a:t>
            </a:r>
            <a:endParaRPr sz="1800" b="1" dirty="0">
              <a:solidFill>
                <a:srgbClr val="002856"/>
              </a:solidFill>
            </a:endParaRPr>
          </a:p>
          <a:p>
            <a:pPr>
              <a:spcAft>
                <a:spcPts val="400"/>
              </a:spcAft>
            </a:pPr>
            <a:r>
              <a:rPr sz="1400" b="0" dirty="0">
                <a:solidFill>
                  <a:srgbClr val="595959"/>
                </a:solidFill>
              </a:rPr>
              <a:t>Det er </a:t>
            </a:r>
            <a:r>
              <a:rPr lang="nb-NO" sz="1400" b="0" dirty="0">
                <a:solidFill>
                  <a:srgbClr val="595959"/>
                </a:solidFill>
              </a:rPr>
              <a:t>sammensetningen av tilgang på kraft</a:t>
            </a:r>
            <a:r>
              <a:rPr sz="1400" b="0" dirty="0">
                <a:solidFill>
                  <a:srgbClr val="595959"/>
                </a:solidFill>
              </a:rPr>
              <a:t>, </a:t>
            </a:r>
            <a:r>
              <a:rPr lang="nb-NO" sz="1400" b="0" dirty="0">
                <a:solidFill>
                  <a:srgbClr val="595959"/>
                </a:solidFill>
              </a:rPr>
              <a:t>rett plassering, tilgjengelig </a:t>
            </a:r>
            <a:r>
              <a:rPr sz="1400" b="0" dirty="0" err="1">
                <a:solidFill>
                  <a:srgbClr val="595959"/>
                </a:solidFill>
              </a:rPr>
              <a:t>infrastruktur</a:t>
            </a:r>
            <a:r>
              <a:rPr lang="nb-NO" sz="1400" dirty="0">
                <a:solidFill>
                  <a:srgbClr val="595959"/>
                </a:solidFill>
              </a:rPr>
              <a:t>,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forutsigbarhet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lang="nb-NO" sz="1400" b="0" dirty="0">
                <a:solidFill>
                  <a:srgbClr val="595959"/>
                </a:solidFill>
              </a:rPr>
              <a:t>og kostnadsbildet </a:t>
            </a:r>
            <a:r>
              <a:rPr sz="1400" b="0" dirty="0" err="1">
                <a:solidFill>
                  <a:srgbClr val="595959"/>
                </a:solidFill>
              </a:rPr>
              <a:t>som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avgjør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hvor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bedriftene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etablerer</a:t>
            </a:r>
            <a:r>
              <a:rPr sz="1400" b="0" dirty="0">
                <a:solidFill>
                  <a:srgbClr val="595959"/>
                </a:solidFill>
              </a:rPr>
              <a:t> seg.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Dette får arealene i drift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325880"/>
            <a:ext cx="4937760" cy="448056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1508760"/>
            <a:ext cx="4434840" cy="2626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lang="nb-NO" sz="2400" b="1" dirty="0">
                <a:solidFill>
                  <a:srgbClr val="002856"/>
                </a:solidFill>
              </a:rPr>
              <a:t>Kraft -</a:t>
            </a:r>
            <a:r>
              <a:rPr sz="2400" b="1" dirty="0">
                <a:solidFill>
                  <a:srgbClr val="002856"/>
                </a:solidFill>
              </a:rPr>
              <a:t> </a:t>
            </a:r>
            <a:r>
              <a:rPr sz="2400" b="1" dirty="0" err="1">
                <a:solidFill>
                  <a:srgbClr val="002856"/>
                </a:solidFill>
              </a:rPr>
              <a:t>nettkapasitet</a:t>
            </a:r>
            <a:endParaRPr sz="2400" b="1" dirty="0">
              <a:solidFill>
                <a:srgbClr val="002856"/>
              </a:solidFill>
            </a:endParaRPr>
          </a:p>
          <a:p>
            <a:pPr>
              <a:spcAft>
                <a:spcPts val="400"/>
              </a:spcAft>
            </a:pPr>
            <a:r>
              <a:rPr sz="1500" b="1" dirty="0">
                <a:solidFill>
                  <a:srgbClr val="002856"/>
                </a:solidFill>
              </a:rPr>
              <a:t>Den </a:t>
            </a:r>
            <a:r>
              <a:rPr sz="1500" b="1" dirty="0" err="1">
                <a:solidFill>
                  <a:srgbClr val="002856"/>
                </a:solidFill>
              </a:rPr>
              <a:t>viktigste</a:t>
            </a:r>
            <a:r>
              <a:rPr sz="1500" b="1" dirty="0">
                <a:solidFill>
                  <a:srgbClr val="002856"/>
                </a:solidFill>
              </a:rPr>
              <a:t> </a:t>
            </a:r>
            <a:r>
              <a:rPr sz="1500" b="1" dirty="0" err="1">
                <a:solidFill>
                  <a:srgbClr val="002856"/>
                </a:solidFill>
              </a:rPr>
              <a:t>flaskehalsen</a:t>
            </a:r>
            <a:r>
              <a:rPr sz="1500" b="1" dirty="0">
                <a:solidFill>
                  <a:srgbClr val="002856"/>
                </a:solidFill>
              </a:rPr>
              <a:t> for nye </a:t>
            </a:r>
            <a:r>
              <a:rPr sz="1500" b="1" dirty="0" err="1">
                <a:solidFill>
                  <a:srgbClr val="002856"/>
                </a:solidFill>
              </a:rPr>
              <a:t>etableringer</a:t>
            </a:r>
            <a:r>
              <a:rPr sz="1500" b="1" dirty="0">
                <a:solidFill>
                  <a:srgbClr val="002856"/>
                </a:solidFill>
              </a:rPr>
              <a:t>.</a:t>
            </a:r>
          </a:p>
          <a:p>
            <a:pPr>
              <a:spcAft>
                <a:spcPts val="400"/>
              </a:spcAft>
            </a:pPr>
            <a:r>
              <a:rPr sz="1400" b="0" dirty="0">
                <a:solidFill>
                  <a:srgbClr val="595959"/>
                </a:solidFill>
              </a:rPr>
              <a:t>I </a:t>
            </a:r>
            <a:r>
              <a:rPr sz="1400" b="0" dirty="0" err="1">
                <a:solidFill>
                  <a:srgbClr val="595959"/>
                </a:solidFill>
              </a:rPr>
              <a:t>Midt</a:t>
            </a:r>
            <a:r>
              <a:rPr sz="1400" b="0" dirty="0">
                <a:solidFill>
                  <a:srgbClr val="595959"/>
                </a:solidFill>
              </a:rPr>
              <a:t>-Norge (NO3) </a:t>
            </a:r>
            <a:r>
              <a:rPr sz="1400" b="0" dirty="0" err="1">
                <a:solidFill>
                  <a:srgbClr val="595959"/>
                </a:solidFill>
              </a:rPr>
              <a:t>økte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køen</a:t>
            </a:r>
            <a:r>
              <a:rPr sz="1400" b="0" dirty="0">
                <a:solidFill>
                  <a:srgbClr val="595959"/>
                </a:solidFill>
              </a:rPr>
              <a:t> for </a:t>
            </a:r>
            <a:r>
              <a:rPr sz="1400" b="0" dirty="0" err="1">
                <a:solidFill>
                  <a:srgbClr val="595959"/>
                </a:solidFill>
              </a:rPr>
              <a:t>nettilknytning</a:t>
            </a:r>
            <a:r>
              <a:rPr sz="1400" b="0" dirty="0">
                <a:solidFill>
                  <a:srgbClr val="595959"/>
                </a:solidFill>
              </a:rPr>
              <a:t> fra 1 300 MW </a:t>
            </a:r>
            <a:r>
              <a:rPr sz="1400" b="0" dirty="0" err="1">
                <a:solidFill>
                  <a:srgbClr val="595959"/>
                </a:solidFill>
              </a:rPr>
              <a:t>i</a:t>
            </a:r>
            <a:r>
              <a:rPr sz="1400" b="0" dirty="0">
                <a:solidFill>
                  <a:srgbClr val="595959"/>
                </a:solidFill>
              </a:rPr>
              <a:t> 2023 </a:t>
            </a:r>
            <a:r>
              <a:rPr sz="1400" b="0" dirty="0" err="1">
                <a:solidFill>
                  <a:srgbClr val="595959"/>
                </a:solidFill>
              </a:rPr>
              <a:t>til</a:t>
            </a:r>
            <a:r>
              <a:rPr sz="1400" b="0" dirty="0">
                <a:solidFill>
                  <a:srgbClr val="595959"/>
                </a:solidFill>
              </a:rPr>
              <a:t> 1 850 MW </a:t>
            </a:r>
            <a:r>
              <a:rPr sz="1400" b="0" dirty="0" err="1">
                <a:solidFill>
                  <a:srgbClr val="595959"/>
                </a:solidFill>
              </a:rPr>
              <a:t>våren</a:t>
            </a:r>
            <a:r>
              <a:rPr sz="1400" b="0" dirty="0">
                <a:solidFill>
                  <a:srgbClr val="595959"/>
                </a:solidFill>
              </a:rPr>
              <a:t> 2025.</a:t>
            </a:r>
          </a:p>
          <a:p>
            <a:pPr>
              <a:spcAft>
                <a:spcPts val="400"/>
              </a:spcAft>
            </a:pPr>
            <a:endParaRPr sz="1400" b="0" dirty="0">
              <a:solidFill>
                <a:srgbClr val="595959"/>
              </a:solidFill>
            </a:endParaRPr>
          </a:p>
          <a:p>
            <a:pPr>
              <a:spcAft>
                <a:spcPts val="400"/>
              </a:spcAft>
            </a:pPr>
            <a:r>
              <a:rPr sz="1400" b="0" dirty="0" err="1">
                <a:solidFill>
                  <a:srgbClr val="595959"/>
                </a:solidFill>
              </a:rPr>
              <a:t>Kommunen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kan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være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pådriver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overfor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nettselskap</a:t>
            </a:r>
            <a:r>
              <a:rPr sz="1400" b="0" dirty="0">
                <a:solidFill>
                  <a:srgbClr val="595959"/>
                </a:solidFill>
              </a:rPr>
              <a:t>, </a:t>
            </a:r>
            <a:r>
              <a:rPr sz="1400" b="0" dirty="0" err="1">
                <a:solidFill>
                  <a:srgbClr val="595959"/>
                </a:solidFill>
              </a:rPr>
              <a:t>fylket</a:t>
            </a:r>
            <a:r>
              <a:rPr sz="1400" b="0" dirty="0">
                <a:solidFill>
                  <a:srgbClr val="595959"/>
                </a:solidFill>
              </a:rPr>
              <a:t> og Statnett, og </a:t>
            </a:r>
            <a:r>
              <a:rPr sz="1400" b="0" dirty="0" err="1">
                <a:solidFill>
                  <a:srgbClr val="595959"/>
                </a:solidFill>
              </a:rPr>
              <a:t>bør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sette</a:t>
            </a:r>
            <a:r>
              <a:rPr sz="1400" b="0" dirty="0">
                <a:solidFill>
                  <a:srgbClr val="595959"/>
                </a:solidFill>
              </a:rPr>
              <a:t> av areal </a:t>
            </a:r>
            <a:r>
              <a:rPr sz="1400" b="0" dirty="0" err="1">
                <a:solidFill>
                  <a:srgbClr val="595959"/>
                </a:solidFill>
              </a:rPr>
              <a:t>til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lang="nb-NO" sz="1400" b="0" dirty="0">
                <a:solidFill>
                  <a:srgbClr val="595959"/>
                </a:solidFill>
              </a:rPr>
              <a:t>grid, </a:t>
            </a:r>
            <a:r>
              <a:rPr sz="1400" b="0" dirty="0" err="1">
                <a:solidFill>
                  <a:srgbClr val="595959"/>
                </a:solidFill>
              </a:rPr>
              <a:t>nettanlegg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i</a:t>
            </a:r>
            <a:r>
              <a:rPr sz="1400" b="0" dirty="0">
                <a:solidFill>
                  <a:srgbClr val="595959"/>
                </a:solidFill>
              </a:rPr>
              <a:t> KPA.</a:t>
            </a:r>
          </a:p>
          <a:p>
            <a:pPr>
              <a:spcAft>
                <a:spcPts val="400"/>
              </a:spcAft>
            </a:pPr>
            <a:r>
              <a:rPr sz="1000" b="0" dirty="0">
                <a:solidFill>
                  <a:srgbClr val="595959"/>
                </a:solidFill>
              </a:rPr>
              <a:t>Kilde: Statnett, </a:t>
            </a:r>
            <a:r>
              <a:rPr sz="1000" b="0" dirty="0" err="1">
                <a:solidFill>
                  <a:srgbClr val="595959"/>
                </a:solidFill>
              </a:rPr>
              <a:t>Områdeplan</a:t>
            </a:r>
            <a:r>
              <a:rPr sz="1000" b="0" dirty="0">
                <a:solidFill>
                  <a:srgbClr val="595959"/>
                </a:solidFill>
              </a:rPr>
              <a:t> </a:t>
            </a:r>
            <a:r>
              <a:rPr sz="1000" b="0" dirty="0" err="1">
                <a:solidFill>
                  <a:srgbClr val="595959"/>
                </a:solidFill>
              </a:rPr>
              <a:t>Midt</a:t>
            </a:r>
            <a:r>
              <a:rPr sz="1000" b="0" dirty="0">
                <a:solidFill>
                  <a:srgbClr val="595959"/>
                </a:solidFill>
              </a:rPr>
              <a:t> 2025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53328" y="1325880"/>
            <a:ext cx="2633472" cy="210312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90488" y="1508760"/>
            <a:ext cx="2359152" cy="119006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 dirty="0">
                <a:solidFill>
                  <a:srgbClr val="002856"/>
                </a:solidFill>
              </a:rPr>
              <a:t>Ve</a:t>
            </a:r>
            <a:r>
              <a:rPr lang="nb-NO" sz="1600" b="1" dirty="0">
                <a:solidFill>
                  <a:srgbClr val="002856"/>
                </a:solidFill>
              </a:rPr>
              <a:t>i</a:t>
            </a:r>
            <a:r>
              <a:rPr sz="1600" b="1" dirty="0">
                <a:solidFill>
                  <a:srgbClr val="002856"/>
                </a:solidFill>
              </a:rPr>
              <a:t> og </a:t>
            </a:r>
            <a:r>
              <a:rPr sz="1600" b="1" dirty="0" err="1">
                <a:solidFill>
                  <a:srgbClr val="002856"/>
                </a:solidFill>
              </a:rPr>
              <a:t>adkomst</a:t>
            </a:r>
            <a:endParaRPr sz="1600" b="1" dirty="0">
              <a:solidFill>
                <a:srgbClr val="002856"/>
              </a:solidFill>
            </a:endParaRPr>
          </a:p>
          <a:p>
            <a:pPr>
              <a:spcAft>
                <a:spcPts val="400"/>
              </a:spcAft>
            </a:pPr>
            <a:r>
              <a:rPr lang="nb-NO" sz="1300" b="0" dirty="0" err="1">
                <a:solidFill>
                  <a:srgbClr val="595959"/>
                </a:solidFill>
              </a:rPr>
              <a:t>Fleksibiltet</a:t>
            </a:r>
            <a:r>
              <a:rPr lang="nb-NO" sz="1300" b="0" dirty="0">
                <a:solidFill>
                  <a:srgbClr val="595959"/>
                </a:solidFill>
              </a:rPr>
              <a:t> som god tilkomst for t</a:t>
            </a:r>
            <a:r>
              <a:rPr sz="1300" b="0" dirty="0" err="1">
                <a:solidFill>
                  <a:srgbClr val="595959"/>
                </a:solidFill>
              </a:rPr>
              <a:t>ungtransport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sz="1300" b="0" dirty="0" err="1">
                <a:solidFill>
                  <a:srgbClr val="595959"/>
                </a:solidFill>
              </a:rPr>
              <a:t>helt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sz="1300" b="0" dirty="0" err="1">
                <a:solidFill>
                  <a:srgbClr val="595959"/>
                </a:solidFill>
              </a:rPr>
              <a:t>fram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sz="1300" b="0" dirty="0" err="1">
                <a:solidFill>
                  <a:srgbClr val="595959"/>
                </a:solidFill>
              </a:rPr>
              <a:t>til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lang="nb-NO" sz="1300" dirty="0">
                <a:solidFill>
                  <a:srgbClr val="595959"/>
                </a:solidFill>
              </a:rPr>
              <a:t>arealene og </a:t>
            </a:r>
            <a:r>
              <a:rPr sz="1300" b="0" dirty="0">
                <a:solidFill>
                  <a:srgbClr val="595959"/>
                </a:solidFill>
              </a:rPr>
              <a:t>kai</a:t>
            </a:r>
            <a:r>
              <a:rPr lang="nb-NO" sz="1300" b="0" dirty="0">
                <a:solidFill>
                  <a:srgbClr val="595959"/>
                </a:solidFill>
              </a:rPr>
              <a:t>er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lang="nb-NO" sz="1300" b="0" dirty="0">
                <a:solidFill>
                  <a:srgbClr val="595959"/>
                </a:solidFill>
              </a:rPr>
              <a:t>er nødvendig</a:t>
            </a:r>
            <a:r>
              <a:rPr sz="1300" b="0" dirty="0">
                <a:solidFill>
                  <a:srgbClr val="595959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961120" y="1325880"/>
            <a:ext cx="2633472" cy="210312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098280" y="1508760"/>
            <a:ext cx="2359152" cy="13901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 dirty="0">
                <a:solidFill>
                  <a:srgbClr val="002856"/>
                </a:solidFill>
              </a:rPr>
              <a:t>Vann, </a:t>
            </a:r>
            <a:r>
              <a:rPr sz="1600" b="1" dirty="0" err="1">
                <a:solidFill>
                  <a:srgbClr val="002856"/>
                </a:solidFill>
              </a:rPr>
              <a:t>avløp</a:t>
            </a:r>
            <a:r>
              <a:rPr sz="1600" b="1" dirty="0">
                <a:solidFill>
                  <a:srgbClr val="002856"/>
                </a:solidFill>
              </a:rPr>
              <a:t> og fiber</a:t>
            </a:r>
          </a:p>
          <a:p>
            <a:pPr>
              <a:spcAft>
                <a:spcPts val="400"/>
              </a:spcAft>
            </a:pPr>
            <a:r>
              <a:rPr lang="nb-NO" sz="1300" dirty="0">
                <a:solidFill>
                  <a:srgbClr val="595959"/>
                </a:solidFill>
              </a:rPr>
              <a:t>VA ++ ferdig etablert på </a:t>
            </a:r>
            <a:r>
              <a:rPr lang="nb-NO" sz="1300" b="0" dirty="0" err="1">
                <a:solidFill>
                  <a:srgbClr val="595959"/>
                </a:solidFill>
              </a:rPr>
              <a:t>site</a:t>
            </a:r>
            <a:r>
              <a:rPr lang="nb-NO" sz="1300" b="0" dirty="0">
                <a:solidFill>
                  <a:srgbClr val="595959"/>
                </a:solidFill>
              </a:rPr>
              <a:t> inkludert tilknytning til</a:t>
            </a:r>
            <a:r>
              <a:rPr lang="nb-NO" sz="1300" dirty="0">
                <a:solidFill>
                  <a:srgbClr val="595959"/>
                </a:solidFill>
              </a:rPr>
              <a:t> </a:t>
            </a:r>
            <a:r>
              <a:rPr lang="nb-NO" sz="1300" b="0" dirty="0">
                <a:solidFill>
                  <a:srgbClr val="595959"/>
                </a:solidFill>
              </a:rPr>
              <a:t>offentlig rensestasjon.       </a:t>
            </a:r>
            <a:r>
              <a:rPr lang="nb-NO" sz="1300" dirty="0">
                <a:solidFill>
                  <a:srgbClr val="595959"/>
                </a:solidFill>
              </a:rPr>
              <a:t>Tilførslene bør være på plass</a:t>
            </a:r>
            <a:r>
              <a:rPr lang="nb-NO" sz="1300" b="0" dirty="0">
                <a:solidFill>
                  <a:srgbClr val="595959"/>
                </a:solidFill>
              </a:rPr>
              <a:t> til </a:t>
            </a:r>
            <a:r>
              <a:rPr sz="1300" b="0" dirty="0" err="1">
                <a:solidFill>
                  <a:srgbClr val="595959"/>
                </a:solidFill>
              </a:rPr>
              <a:t>kunden</a:t>
            </a:r>
            <a:r>
              <a:rPr lang="nb-NO" sz="1300" b="0" dirty="0">
                <a:solidFill>
                  <a:srgbClr val="595959"/>
                </a:solidFill>
              </a:rPr>
              <a:t>e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sz="1300" b="0" dirty="0" err="1">
                <a:solidFill>
                  <a:srgbClr val="595959"/>
                </a:solidFill>
              </a:rPr>
              <a:t>kommer</a:t>
            </a:r>
            <a:r>
              <a:rPr sz="1300" b="0" dirty="0">
                <a:solidFill>
                  <a:srgbClr val="595959"/>
                </a:solidFill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53328" y="3703320"/>
            <a:ext cx="2633472" cy="210312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90488" y="3886200"/>
            <a:ext cx="2359152" cy="163634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 dirty="0">
                <a:solidFill>
                  <a:srgbClr val="002856"/>
                </a:solidFill>
              </a:rPr>
              <a:t>Rask og </a:t>
            </a:r>
            <a:r>
              <a:rPr sz="1600" b="1" dirty="0" err="1">
                <a:solidFill>
                  <a:srgbClr val="002856"/>
                </a:solidFill>
              </a:rPr>
              <a:t>forutsigbar</a:t>
            </a:r>
            <a:r>
              <a:rPr sz="1600" b="1" dirty="0">
                <a:solidFill>
                  <a:srgbClr val="002856"/>
                </a:solidFill>
              </a:rPr>
              <a:t> </a:t>
            </a:r>
            <a:r>
              <a:rPr sz="1600" b="1" dirty="0" err="1">
                <a:solidFill>
                  <a:srgbClr val="002856"/>
                </a:solidFill>
              </a:rPr>
              <a:t>saksbehandling</a:t>
            </a:r>
            <a:endParaRPr sz="1600" b="1" dirty="0">
              <a:solidFill>
                <a:srgbClr val="002856"/>
              </a:solidFill>
            </a:endParaRPr>
          </a:p>
          <a:p>
            <a:pPr>
              <a:spcAft>
                <a:spcPts val="400"/>
              </a:spcAft>
            </a:pPr>
            <a:r>
              <a:rPr sz="1300" b="0" dirty="0">
                <a:solidFill>
                  <a:srgbClr val="595959"/>
                </a:solidFill>
              </a:rPr>
              <a:t>Kunder </a:t>
            </a:r>
            <a:r>
              <a:rPr sz="1300" b="0" dirty="0" err="1">
                <a:solidFill>
                  <a:srgbClr val="595959"/>
                </a:solidFill>
              </a:rPr>
              <a:t>i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sz="1300" b="0" dirty="0" err="1">
                <a:solidFill>
                  <a:srgbClr val="595959"/>
                </a:solidFill>
              </a:rPr>
              <a:t>prosjektmarkedet</a:t>
            </a:r>
            <a:r>
              <a:rPr lang="nb-NO" sz="1300" b="0" dirty="0">
                <a:solidFill>
                  <a:srgbClr val="595959"/>
                </a:solidFill>
              </a:rPr>
              <a:t> spesielt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lang="nb-NO" sz="1300" dirty="0">
                <a:solidFill>
                  <a:srgbClr val="595959"/>
                </a:solidFill>
              </a:rPr>
              <a:t>krever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sz="1300" b="0" dirty="0" err="1">
                <a:solidFill>
                  <a:srgbClr val="595959"/>
                </a:solidFill>
              </a:rPr>
              <a:t>rask</a:t>
            </a:r>
            <a:r>
              <a:rPr lang="nb-NO" sz="1300" b="0" dirty="0">
                <a:solidFill>
                  <a:srgbClr val="595959"/>
                </a:solidFill>
              </a:rPr>
              <a:t>e beslutninger og leveranser straks egen beslutning er tatt</a:t>
            </a:r>
            <a:r>
              <a:rPr sz="1300" b="0" dirty="0">
                <a:solidFill>
                  <a:srgbClr val="595959"/>
                </a:solidFill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61120" y="3703320"/>
            <a:ext cx="2633472" cy="210312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98280" y="3886200"/>
            <a:ext cx="2359152" cy="16414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1600" b="1" dirty="0" err="1">
                <a:solidFill>
                  <a:srgbClr val="002856"/>
                </a:solidFill>
              </a:rPr>
              <a:t>Fleksible</a:t>
            </a:r>
            <a:r>
              <a:rPr sz="1600" b="1" dirty="0">
                <a:solidFill>
                  <a:srgbClr val="002856"/>
                </a:solidFill>
              </a:rPr>
              <a:t> </a:t>
            </a:r>
            <a:r>
              <a:rPr sz="1600" b="1" dirty="0" err="1">
                <a:solidFill>
                  <a:srgbClr val="002856"/>
                </a:solidFill>
              </a:rPr>
              <a:t>formål</a:t>
            </a:r>
            <a:endParaRPr sz="1600" b="1" dirty="0">
              <a:solidFill>
                <a:srgbClr val="002856"/>
              </a:solidFill>
            </a:endParaRPr>
          </a:p>
          <a:p>
            <a:pPr>
              <a:spcAft>
                <a:spcPts val="400"/>
              </a:spcAft>
            </a:pPr>
            <a:r>
              <a:rPr sz="1300" b="0" dirty="0" err="1">
                <a:solidFill>
                  <a:srgbClr val="595959"/>
                </a:solidFill>
              </a:rPr>
              <a:t>Bredt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sz="1300" b="0" dirty="0" err="1">
                <a:solidFill>
                  <a:srgbClr val="595959"/>
                </a:solidFill>
              </a:rPr>
              <a:t>formål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sz="1300" b="0" dirty="0" err="1">
                <a:solidFill>
                  <a:srgbClr val="595959"/>
                </a:solidFill>
              </a:rPr>
              <a:t>som</a:t>
            </a:r>
            <a:r>
              <a:rPr sz="1300" b="0" dirty="0">
                <a:solidFill>
                  <a:srgbClr val="595959"/>
                </a:solidFill>
              </a:rPr>
              <a:t> </a:t>
            </a:r>
            <a:r>
              <a:rPr sz="1300" b="0" dirty="0" err="1">
                <a:solidFill>
                  <a:srgbClr val="595959"/>
                </a:solidFill>
              </a:rPr>
              <a:t>tåler</a:t>
            </a:r>
            <a:r>
              <a:rPr sz="1300" b="0" dirty="0">
                <a:solidFill>
                  <a:srgbClr val="595959"/>
                </a:solidFill>
              </a:rPr>
              <a:t> nye </a:t>
            </a:r>
            <a:r>
              <a:rPr lang="nb-NO" sz="1300" b="0" dirty="0">
                <a:solidFill>
                  <a:srgbClr val="595959"/>
                </a:solidFill>
              </a:rPr>
              <a:t>og andre typer </a:t>
            </a:r>
            <a:r>
              <a:rPr sz="1300" b="0" dirty="0" err="1">
                <a:solidFill>
                  <a:srgbClr val="595959"/>
                </a:solidFill>
              </a:rPr>
              <a:t>næringer</a:t>
            </a:r>
            <a:r>
              <a:rPr sz="1300" b="0" dirty="0">
                <a:solidFill>
                  <a:srgbClr val="595959"/>
                </a:solidFill>
              </a:rPr>
              <a:t>.</a:t>
            </a:r>
            <a:endParaRPr lang="nb-NO" sz="1300" b="0" dirty="0">
              <a:solidFill>
                <a:srgbClr val="595959"/>
              </a:solidFill>
            </a:endParaRPr>
          </a:p>
          <a:p>
            <a:pPr>
              <a:spcAft>
                <a:spcPts val="400"/>
              </a:spcAft>
            </a:pPr>
            <a:r>
              <a:rPr lang="nb-NO" sz="1300" dirty="0">
                <a:solidFill>
                  <a:srgbClr val="595959"/>
                </a:solidFill>
              </a:rPr>
              <a:t>Reguleringsbestemmelsene bør inneholde så få begrensninger som praktisk mulig</a:t>
            </a:r>
            <a:endParaRPr sz="1300" b="0" dirty="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Våre innspill til kommende kommuneplaners arealdel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8" y="1325880"/>
            <a:ext cx="10479024" cy="804672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05840" y="1476756"/>
            <a:ext cx="502920" cy="502920"/>
          </a:xfrm>
          <a:prstGeom prst="ellipse">
            <a:avLst/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1640" y="1417320"/>
            <a:ext cx="4663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002856"/>
                </a:solidFill>
              </a:rPr>
              <a:t>Fyll eksisterende arealer før nye legges 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46520" y="1583471"/>
            <a:ext cx="47548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1400" b="0" dirty="0" err="1">
                <a:solidFill>
                  <a:srgbClr val="595959"/>
                </a:solidFill>
              </a:rPr>
              <a:t>Prioriter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områder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lang="nb-NO" sz="1400" dirty="0">
                <a:solidFill>
                  <a:srgbClr val="595959"/>
                </a:solidFill>
              </a:rPr>
              <a:t>hvor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infrastruktur</a:t>
            </a:r>
            <a:r>
              <a:rPr lang="nb-NO" sz="1400" b="0" dirty="0">
                <a:solidFill>
                  <a:srgbClr val="595959"/>
                </a:solidFill>
              </a:rPr>
              <a:t> </a:t>
            </a:r>
            <a:r>
              <a:rPr lang="nb-NO" sz="1400" dirty="0">
                <a:solidFill>
                  <a:srgbClr val="595959"/>
                </a:solidFill>
              </a:rPr>
              <a:t>i stor grad </a:t>
            </a:r>
            <a:r>
              <a:rPr lang="nb-NO" sz="1400" b="0" dirty="0">
                <a:solidFill>
                  <a:srgbClr val="595959"/>
                </a:solidFill>
              </a:rPr>
              <a:t>er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lang="nb-NO" sz="1400" b="0" dirty="0">
                <a:solidFill>
                  <a:srgbClr val="595959"/>
                </a:solidFill>
              </a:rPr>
              <a:t>etablert</a:t>
            </a:r>
            <a:r>
              <a:rPr sz="1400" b="0" dirty="0">
                <a:solidFill>
                  <a:srgbClr val="595959"/>
                </a:solidFill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1248" y="2221991"/>
            <a:ext cx="10479024" cy="80467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5840" y="2372868"/>
            <a:ext cx="502920" cy="502920"/>
          </a:xfrm>
          <a:prstGeom prst="ellipse">
            <a:avLst/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2341084"/>
            <a:ext cx="46634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1600" b="1" dirty="0" err="1">
                <a:solidFill>
                  <a:srgbClr val="002856"/>
                </a:solidFill>
              </a:rPr>
              <a:t>Sikre</a:t>
            </a:r>
            <a:r>
              <a:rPr sz="1600" b="1" dirty="0">
                <a:solidFill>
                  <a:srgbClr val="002856"/>
                </a:solidFill>
              </a:rPr>
              <a:t> </a:t>
            </a:r>
            <a:r>
              <a:rPr sz="1600" b="1" dirty="0" err="1">
                <a:solidFill>
                  <a:srgbClr val="002856"/>
                </a:solidFill>
              </a:rPr>
              <a:t>havne</a:t>
            </a:r>
            <a:r>
              <a:rPr lang="nb-NO" sz="1600" b="1" dirty="0">
                <a:solidFill>
                  <a:srgbClr val="002856"/>
                </a:solidFill>
              </a:rPr>
              <a:t> </a:t>
            </a:r>
            <a:r>
              <a:rPr sz="1600" b="1" dirty="0" err="1">
                <a:solidFill>
                  <a:srgbClr val="002856"/>
                </a:solidFill>
              </a:rPr>
              <a:t>nære</a:t>
            </a:r>
            <a:r>
              <a:rPr sz="1600" b="1" dirty="0">
                <a:solidFill>
                  <a:srgbClr val="002856"/>
                </a:solidFill>
              </a:rPr>
              <a:t> </a:t>
            </a:r>
            <a:r>
              <a:rPr sz="1600" b="1" dirty="0" err="1">
                <a:solidFill>
                  <a:srgbClr val="002856"/>
                </a:solidFill>
              </a:rPr>
              <a:t>arealer</a:t>
            </a:r>
            <a:r>
              <a:rPr sz="1600" b="1" dirty="0">
                <a:solidFill>
                  <a:srgbClr val="002856"/>
                </a:solidFill>
              </a:rPr>
              <a:t> for </a:t>
            </a:r>
            <a:r>
              <a:rPr sz="1600" b="1" dirty="0" err="1">
                <a:solidFill>
                  <a:srgbClr val="002856"/>
                </a:solidFill>
              </a:rPr>
              <a:t>kaiavhengig</a:t>
            </a:r>
            <a:r>
              <a:rPr sz="1600" b="1" dirty="0">
                <a:solidFill>
                  <a:srgbClr val="002856"/>
                </a:solidFill>
              </a:rPr>
              <a:t> </a:t>
            </a:r>
            <a:r>
              <a:rPr sz="1600" b="1" dirty="0" err="1">
                <a:solidFill>
                  <a:srgbClr val="002856"/>
                </a:solidFill>
              </a:rPr>
              <a:t>næring</a:t>
            </a:r>
            <a:endParaRPr sz="1600" b="1" dirty="0">
              <a:solidFill>
                <a:srgbClr val="00285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46520" y="2371862"/>
            <a:ext cx="475488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1400" b="0" dirty="0" err="1">
                <a:solidFill>
                  <a:srgbClr val="595959"/>
                </a:solidFill>
              </a:rPr>
              <a:t>Dypvannskai</a:t>
            </a:r>
            <a:r>
              <a:rPr lang="nb-NO" sz="1400" b="0" dirty="0">
                <a:solidFill>
                  <a:srgbClr val="595959"/>
                </a:solidFill>
              </a:rPr>
              <a:t>er</a:t>
            </a:r>
            <a:r>
              <a:rPr sz="1400" b="0" dirty="0">
                <a:solidFill>
                  <a:srgbClr val="595959"/>
                </a:solidFill>
              </a:rPr>
              <a:t> og store </a:t>
            </a:r>
            <a:r>
              <a:rPr sz="1400" b="0" dirty="0" err="1">
                <a:solidFill>
                  <a:srgbClr val="595959"/>
                </a:solidFill>
              </a:rPr>
              <a:t>tomte</a:t>
            </a:r>
            <a:r>
              <a:rPr lang="nb-NO" sz="1400" b="0" dirty="0">
                <a:solidFill>
                  <a:srgbClr val="595959"/>
                </a:solidFill>
              </a:rPr>
              <a:t>arealer</a:t>
            </a:r>
            <a:r>
              <a:rPr sz="1400" b="0" dirty="0">
                <a:solidFill>
                  <a:srgbClr val="595959"/>
                </a:solidFill>
              </a:rPr>
              <a:t> er </a:t>
            </a:r>
            <a:r>
              <a:rPr sz="1400" b="0" dirty="0" err="1">
                <a:solidFill>
                  <a:srgbClr val="595959"/>
                </a:solidFill>
              </a:rPr>
              <a:t>knappe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kvaliteter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som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ikke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kan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flyttes</a:t>
            </a:r>
            <a:r>
              <a:rPr sz="1400" b="0" dirty="0">
                <a:solidFill>
                  <a:srgbClr val="595959"/>
                </a:solidFill>
              </a:rPr>
              <a:t>.</a:t>
            </a:r>
            <a:r>
              <a:rPr lang="nb-NO" sz="1400" b="0" dirty="0">
                <a:solidFill>
                  <a:srgbClr val="595959"/>
                </a:solidFill>
              </a:rPr>
              <a:t> Fremtidig ettertraktede arealer!</a:t>
            </a:r>
            <a:endParaRPr sz="1400" b="0" dirty="0">
              <a:solidFill>
                <a:srgbClr val="595959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841248" y="3118103"/>
            <a:ext cx="10479024" cy="804672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005840" y="3268979"/>
            <a:ext cx="502920" cy="502920"/>
          </a:xfrm>
          <a:prstGeom prst="ellipse">
            <a:avLst/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209544"/>
            <a:ext cx="4663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1600" b="1" dirty="0" err="1">
                <a:solidFill>
                  <a:srgbClr val="002856"/>
                </a:solidFill>
              </a:rPr>
              <a:t>Fleksible</a:t>
            </a:r>
            <a:r>
              <a:rPr sz="1600" b="1" dirty="0">
                <a:solidFill>
                  <a:srgbClr val="002856"/>
                </a:solidFill>
              </a:rPr>
              <a:t> </a:t>
            </a:r>
            <a:r>
              <a:rPr sz="1600" b="1" dirty="0" err="1">
                <a:solidFill>
                  <a:srgbClr val="002856"/>
                </a:solidFill>
              </a:rPr>
              <a:t>formål</a:t>
            </a:r>
            <a:r>
              <a:rPr sz="1600" b="1" dirty="0">
                <a:solidFill>
                  <a:srgbClr val="002856"/>
                </a:solidFill>
              </a:rPr>
              <a:t> og </a:t>
            </a:r>
            <a:r>
              <a:rPr sz="1600" b="1" dirty="0" err="1">
                <a:solidFill>
                  <a:srgbClr val="002856"/>
                </a:solidFill>
              </a:rPr>
              <a:t>bestemmelser</a:t>
            </a:r>
            <a:endParaRPr sz="1600" b="1" dirty="0">
              <a:solidFill>
                <a:srgbClr val="00285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6520" y="3160252"/>
            <a:ext cx="4754880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lang="nb-NO" sz="1400" b="0" dirty="0">
                <a:solidFill>
                  <a:srgbClr val="595959"/>
                </a:solidFill>
              </a:rPr>
              <a:t>Etablere r</a:t>
            </a:r>
            <a:r>
              <a:rPr sz="1400" b="0" dirty="0">
                <a:solidFill>
                  <a:srgbClr val="595959"/>
                </a:solidFill>
              </a:rPr>
              <a:t>om </a:t>
            </a:r>
            <a:r>
              <a:rPr lang="nb-NO" sz="1400" dirty="0">
                <a:solidFill>
                  <a:srgbClr val="595959"/>
                </a:solidFill>
              </a:rPr>
              <a:t>ulike næringer som f. eks.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olje</a:t>
            </a:r>
            <a:r>
              <a:rPr sz="1400" b="0" dirty="0">
                <a:solidFill>
                  <a:srgbClr val="595959"/>
                </a:solidFill>
              </a:rPr>
              <a:t> og </a:t>
            </a:r>
            <a:r>
              <a:rPr sz="1400" b="0" dirty="0" err="1">
                <a:solidFill>
                  <a:srgbClr val="595959"/>
                </a:solidFill>
              </a:rPr>
              <a:t>gass</a:t>
            </a:r>
            <a:r>
              <a:rPr sz="1400" b="0" dirty="0">
                <a:solidFill>
                  <a:srgbClr val="595959"/>
                </a:solidFill>
              </a:rPr>
              <a:t>, </a:t>
            </a:r>
            <a:r>
              <a:rPr sz="1400" b="0" dirty="0" err="1">
                <a:solidFill>
                  <a:srgbClr val="595959"/>
                </a:solidFill>
              </a:rPr>
              <a:t>havbruk</a:t>
            </a:r>
            <a:r>
              <a:rPr sz="1400" b="0" dirty="0">
                <a:solidFill>
                  <a:srgbClr val="595959"/>
                </a:solidFill>
              </a:rPr>
              <a:t>, </a:t>
            </a:r>
            <a:r>
              <a:rPr sz="1400" b="0" dirty="0" err="1">
                <a:solidFill>
                  <a:srgbClr val="595959"/>
                </a:solidFill>
              </a:rPr>
              <a:t>Forsvaret</a:t>
            </a:r>
            <a:r>
              <a:rPr sz="1400" b="0" dirty="0">
                <a:solidFill>
                  <a:srgbClr val="595959"/>
                </a:solidFill>
              </a:rPr>
              <a:t> og </a:t>
            </a:r>
            <a:r>
              <a:rPr lang="nb-NO" sz="1400" b="0" dirty="0">
                <a:solidFill>
                  <a:srgbClr val="595959"/>
                </a:solidFill>
              </a:rPr>
              <a:t>andre </a:t>
            </a:r>
            <a:r>
              <a:rPr sz="1400" b="0" dirty="0">
                <a:solidFill>
                  <a:srgbClr val="595959"/>
                </a:solidFill>
              </a:rPr>
              <a:t>nye </a:t>
            </a:r>
            <a:r>
              <a:rPr sz="1400" b="0" dirty="0" err="1">
                <a:solidFill>
                  <a:srgbClr val="595959"/>
                </a:solidFill>
              </a:rPr>
              <a:t>næringer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på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samme</a:t>
            </a:r>
            <a:r>
              <a:rPr sz="1400" b="0" dirty="0">
                <a:solidFill>
                  <a:srgbClr val="595959"/>
                </a:solidFill>
              </a:rPr>
              <a:t> areal.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" y="4014215"/>
            <a:ext cx="10479024" cy="80467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05840" y="4165091"/>
            <a:ext cx="502920" cy="502920"/>
          </a:xfrm>
          <a:prstGeom prst="ellipse">
            <a:avLst/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133308"/>
            <a:ext cx="46634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lang="nb-NO" sz="1600" b="1" dirty="0">
                <a:solidFill>
                  <a:srgbClr val="002856"/>
                </a:solidFill>
              </a:rPr>
              <a:t>Planlegg for tilstrekkelig kapasitet</a:t>
            </a:r>
            <a:r>
              <a:rPr sz="1600" b="1" dirty="0">
                <a:solidFill>
                  <a:srgbClr val="002856"/>
                </a:solidFill>
              </a:rPr>
              <a:t> </a:t>
            </a:r>
            <a:r>
              <a:rPr lang="nb-NO" sz="1600" b="1" dirty="0">
                <a:solidFill>
                  <a:srgbClr val="002856"/>
                </a:solidFill>
              </a:rPr>
              <a:t>til</a:t>
            </a:r>
            <a:r>
              <a:rPr sz="1600" b="1" dirty="0">
                <a:solidFill>
                  <a:srgbClr val="002856"/>
                </a:solidFill>
              </a:rPr>
              <a:t> </a:t>
            </a:r>
            <a:r>
              <a:rPr lang="nb-NO" sz="1600" b="1" dirty="0">
                <a:solidFill>
                  <a:srgbClr val="002856"/>
                </a:solidFill>
              </a:rPr>
              <a:t>kraft,</a:t>
            </a:r>
            <a:r>
              <a:rPr sz="1600" b="1" dirty="0">
                <a:solidFill>
                  <a:srgbClr val="002856"/>
                </a:solidFill>
              </a:rPr>
              <a:t> </a:t>
            </a:r>
            <a:r>
              <a:rPr lang="nb-NO" sz="1600" b="1" dirty="0">
                <a:solidFill>
                  <a:srgbClr val="002856"/>
                </a:solidFill>
              </a:rPr>
              <a:t>VA anlegg, ++</a:t>
            </a:r>
            <a:endParaRPr sz="1600" b="1" dirty="0">
              <a:solidFill>
                <a:srgbClr val="002856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6520" y="4056363"/>
            <a:ext cx="4754880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lang="nb-NO" sz="1400" b="0" dirty="0">
                <a:solidFill>
                  <a:srgbClr val="595959"/>
                </a:solidFill>
              </a:rPr>
              <a:t>Krafttilgang</a:t>
            </a:r>
            <a:r>
              <a:rPr sz="1400" b="0" dirty="0">
                <a:solidFill>
                  <a:srgbClr val="595959"/>
                </a:solidFill>
              </a:rPr>
              <a:t> og </a:t>
            </a:r>
            <a:r>
              <a:rPr lang="nb-NO" sz="1400" b="0" dirty="0">
                <a:solidFill>
                  <a:srgbClr val="595959"/>
                </a:solidFill>
              </a:rPr>
              <a:t>VA anlegg </a:t>
            </a:r>
            <a:r>
              <a:rPr sz="1400" b="0" dirty="0" err="1">
                <a:solidFill>
                  <a:srgbClr val="595959"/>
                </a:solidFill>
              </a:rPr>
              <a:t>må</a:t>
            </a:r>
            <a:r>
              <a:rPr sz="1400" b="0" dirty="0">
                <a:solidFill>
                  <a:srgbClr val="595959"/>
                </a:solidFill>
              </a:rPr>
              <a:t> med </a:t>
            </a:r>
            <a:r>
              <a:rPr sz="1400" b="0" dirty="0" err="1">
                <a:solidFill>
                  <a:srgbClr val="595959"/>
                </a:solidFill>
              </a:rPr>
              <a:t>i</a:t>
            </a:r>
            <a:r>
              <a:rPr sz="1400" b="0" dirty="0">
                <a:solidFill>
                  <a:srgbClr val="595959"/>
                </a:solidFill>
              </a:rPr>
              <a:t> plan</a:t>
            </a:r>
            <a:r>
              <a:rPr lang="nb-NO" sz="1400" b="0" dirty="0">
                <a:solidFill>
                  <a:srgbClr val="595959"/>
                </a:solidFill>
              </a:rPr>
              <a:t>fasen</a:t>
            </a:r>
            <a:r>
              <a:rPr sz="1400" b="0" dirty="0">
                <a:solidFill>
                  <a:srgbClr val="595959"/>
                </a:solidFill>
              </a:rPr>
              <a:t>, </a:t>
            </a:r>
            <a:r>
              <a:rPr sz="1400" b="0" dirty="0" err="1">
                <a:solidFill>
                  <a:srgbClr val="595959"/>
                </a:solidFill>
              </a:rPr>
              <a:t>ikke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komme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etterpå</a:t>
            </a:r>
            <a:r>
              <a:rPr sz="1400" b="0" dirty="0">
                <a:solidFill>
                  <a:srgbClr val="595959"/>
                </a:solidFill>
              </a:rPr>
              <a:t>.</a:t>
            </a:r>
            <a:r>
              <a:rPr lang="nb-NO" sz="1400" b="0" dirty="0">
                <a:solidFill>
                  <a:srgbClr val="595959"/>
                </a:solidFill>
              </a:rPr>
              <a:t> Dagens krav vil kunne medføre s</a:t>
            </a:r>
            <a:r>
              <a:rPr lang="nb-NO" sz="1400" dirty="0">
                <a:solidFill>
                  <a:srgbClr val="595959"/>
                </a:solidFill>
              </a:rPr>
              <a:t>tørre og mer fleksible arealer ??</a:t>
            </a:r>
            <a:endParaRPr sz="1400" b="0" dirty="0">
              <a:solidFill>
                <a:srgbClr val="595959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41248" y="4910327"/>
            <a:ext cx="10479024" cy="804672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05840" y="5061203"/>
            <a:ext cx="502920" cy="502920"/>
          </a:xfrm>
          <a:prstGeom prst="ellipse">
            <a:avLst/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91640" y="5001767"/>
            <a:ext cx="4663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002856"/>
                </a:solidFill>
              </a:rPr>
              <a:t>Samarbeid regionalt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5060197"/>
            <a:ext cx="475488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spcAft>
                <a:spcPts val="400"/>
              </a:spcAft>
            </a:pPr>
            <a:r>
              <a:rPr sz="1400" b="0" dirty="0" err="1">
                <a:solidFill>
                  <a:srgbClr val="595959"/>
                </a:solidFill>
              </a:rPr>
              <a:t>Nordmøre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lang="nb-NO" sz="1400" b="0" dirty="0">
                <a:solidFill>
                  <a:srgbClr val="595959"/>
                </a:solidFill>
              </a:rPr>
              <a:t>generelt bør </a:t>
            </a:r>
            <a:r>
              <a:rPr sz="1400" b="0" dirty="0">
                <a:solidFill>
                  <a:srgbClr val="595959"/>
                </a:solidFill>
              </a:rPr>
              <a:t>se </a:t>
            </a:r>
            <a:r>
              <a:rPr lang="nb-NO" sz="1400" b="0" dirty="0">
                <a:solidFill>
                  <a:srgbClr val="595959"/>
                </a:solidFill>
              </a:rPr>
              <a:t>på </a:t>
            </a:r>
            <a:r>
              <a:rPr sz="1400" b="0" dirty="0" err="1">
                <a:solidFill>
                  <a:srgbClr val="595959"/>
                </a:solidFill>
              </a:rPr>
              <a:t>næringsarealene</a:t>
            </a:r>
            <a:r>
              <a:rPr sz="1400" b="0" dirty="0">
                <a:solidFill>
                  <a:srgbClr val="595959"/>
                </a:solidFill>
              </a:rPr>
              <a:t> samlet </a:t>
            </a:r>
            <a:r>
              <a:rPr sz="1400" b="0" dirty="0" err="1">
                <a:solidFill>
                  <a:srgbClr val="595959"/>
                </a:solidFill>
              </a:rPr>
              <a:t>i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stedet</a:t>
            </a:r>
            <a:r>
              <a:rPr sz="1400" b="0" dirty="0">
                <a:solidFill>
                  <a:srgbClr val="595959"/>
                </a:solidFill>
              </a:rPr>
              <a:t> for å </a:t>
            </a:r>
            <a:r>
              <a:rPr sz="1400" b="0" dirty="0" err="1">
                <a:solidFill>
                  <a:srgbClr val="595959"/>
                </a:solidFill>
              </a:rPr>
              <a:t>konkurrere</a:t>
            </a:r>
            <a:r>
              <a:rPr sz="1400" b="0" dirty="0">
                <a:solidFill>
                  <a:srgbClr val="595959"/>
                </a:solidFill>
              </a:rPr>
              <a:t> om de </a:t>
            </a:r>
            <a:r>
              <a:rPr sz="1400" b="0" dirty="0" err="1">
                <a:solidFill>
                  <a:srgbClr val="595959"/>
                </a:solidFill>
              </a:rPr>
              <a:t>samme</a:t>
            </a:r>
            <a:r>
              <a:rPr sz="1400" b="0" dirty="0">
                <a:solidFill>
                  <a:srgbClr val="595959"/>
                </a:solidFill>
              </a:rPr>
              <a:t> </a:t>
            </a:r>
            <a:r>
              <a:rPr sz="1400" b="0" dirty="0" err="1">
                <a:solidFill>
                  <a:srgbClr val="595959"/>
                </a:solidFill>
              </a:rPr>
              <a:t>etableringene</a:t>
            </a:r>
            <a:r>
              <a:rPr sz="1400" b="0" dirty="0">
                <a:solidFill>
                  <a:srgbClr val="595959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Tre ting å ta med seg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41247" y="1463040"/>
            <a:ext cx="3340610" cy="3947160"/>
          </a:xfrm>
          <a:prstGeom prst="roundRect">
            <a:avLst>
              <a:gd name="adj" fmla="val 6000"/>
            </a:avLst>
          </a:prstGeom>
          <a:solidFill>
            <a:srgbClr val="0028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15568" y="1737360"/>
            <a:ext cx="2761488" cy="37240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5400" b="1" dirty="0">
                <a:solidFill>
                  <a:srgbClr val="FFFFFF"/>
                </a:solidFill>
              </a:rPr>
              <a:t>1</a:t>
            </a:r>
          </a:p>
          <a:p>
            <a:pPr>
              <a:spcAft>
                <a:spcPts val="400"/>
              </a:spcAft>
            </a:pPr>
            <a:r>
              <a:rPr sz="2200" b="1" dirty="0" err="1">
                <a:solidFill>
                  <a:srgbClr val="FFFFFF"/>
                </a:solidFill>
              </a:rPr>
              <a:t>Arealene</a:t>
            </a:r>
            <a:r>
              <a:rPr sz="2200" b="1" dirty="0">
                <a:solidFill>
                  <a:srgbClr val="FFFFFF"/>
                </a:solidFill>
              </a:rPr>
              <a:t> </a:t>
            </a:r>
            <a:r>
              <a:rPr sz="2200" b="1" dirty="0" err="1">
                <a:solidFill>
                  <a:srgbClr val="FFFFFF"/>
                </a:solidFill>
              </a:rPr>
              <a:t>finnes</a:t>
            </a:r>
            <a:endParaRPr sz="2200" b="1" dirty="0">
              <a:solidFill>
                <a:srgbClr val="FFFFFF"/>
              </a:solidFill>
            </a:endParaRPr>
          </a:p>
          <a:p>
            <a:pPr>
              <a:spcAft>
                <a:spcPts val="400"/>
              </a:spcAft>
            </a:pPr>
            <a:r>
              <a:rPr lang="nb-NO" sz="1500" b="0" dirty="0">
                <a:solidFill>
                  <a:srgbClr val="FFFFFF"/>
                </a:solidFill>
              </a:rPr>
              <a:t>Averøy: Norsea Atlantic alene har ca.</a:t>
            </a:r>
            <a:r>
              <a:rPr sz="1500" b="0" dirty="0">
                <a:solidFill>
                  <a:srgbClr val="FFFFFF"/>
                </a:solidFill>
              </a:rPr>
              <a:t> 250 000 m² </a:t>
            </a:r>
            <a:r>
              <a:rPr sz="1500" b="0" dirty="0" err="1">
                <a:solidFill>
                  <a:srgbClr val="FFFFFF"/>
                </a:solidFill>
              </a:rPr>
              <a:t>ferdig</a:t>
            </a:r>
            <a:r>
              <a:rPr sz="1500" b="0" dirty="0">
                <a:solidFill>
                  <a:srgbClr val="FFFFFF"/>
                </a:solidFill>
              </a:rPr>
              <a:t> </a:t>
            </a:r>
            <a:r>
              <a:rPr sz="1500" b="0" dirty="0" err="1">
                <a:solidFill>
                  <a:srgbClr val="FFFFFF"/>
                </a:solidFill>
              </a:rPr>
              <a:t>regulert</a:t>
            </a:r>
            <a:r>
              <a:rPr sz="1500" b="0" dirty="0">
                <a:solidFill>
                  <a:srgbClr val="FFFFFF"/>
                </a:solidFill>
              </a:rPr>
              <a:t> med </a:t>
            </a:r>
            <a:r>
              <a:rPr sz="1500" b="0" dirty="0" err="1">
                <a:solidFill>
                  <a:srgbClr val="FFFFFF"/>
                </a:solidFill>
              </a:rPr>
              <a:t>dypvannskai</a:t>
            </a:r>
            <a:r>
              <a:rPr lang="nb-NO" sz="1500" b="0" dirty="0">
                <a:solidFill>
                  <a:srgbClr val="FFFFFF"/>
                </a:solidFill>
              </a:rPr>
              <a:t> og ro-ro rampe</a:t>
            </a:r>
            <a:r>
              <a:rPr sz="1500" b="0" dirty="0">
                <a:solidFill>
                  <a:srgbClr val="FFFFFF"/>
                </a:solidFill>
              </a:rPr>
              <a:t> </a:t>
            </a:r>
            <a:r>
              <a:rPr sz="1500" b="0" dirty="0" err="1">
                <a:solidFill>
                  <a:srgbClr val="FFFFFF"/>
                </a:solidFill>
              </a:rPr>
              <a:t>klart</a:t>
            </a:r>
            <a:r>
              <a:rPr sz="1500" b="0" dirty="0">
                <a:solidFill>
                  <a:srgbClr val="FFFFFF"/>
                </a:solidFill>
              </a:rPr>
              <a:t> </a:t>
            </a:r>
            <a:r>
              <a:rPr sz="1500" b="0" dirty="0" err="1">
                <a:solidFill>
                  <a:srgbClr val="FFFFFF"/>
                </a:solidFill>
              </a:rPr>
              <a:t>til</a:t>
            </a:r>
            <a:r>
              <a:rPr sz="1500" b="0" dirty="0">
                <a:solidFill>
                  <a:srgbClr val="FFFFFF"/>
                </a:solidFill>
              </a:rPr>
              <a:t> bruk.</a:t>
            </a:r>
            <a:endParaRPr lang="nb-NO" sz="1500" b="0" dirty="0">
              <a:solidFill>
                <a:srgbClr val="FFFFFF"/>
              </a:solidFill>
            </a:endParaRPr>
          </a:p>
          <a:p>
            <a:pPr>
              <a:spcAft>
                <a:spcPts val="400"/>
              </a:spcAft>
            </a:pPr>
            <a:r>
              <a:rPr lang="nb-NO" sz="1500" dirty="0">
                <a:solidFill>
                  <a:srgbClr val="FFFFFF"/>
                </a:solidFill>
              </a:rPr>
              <a:t>I tillegg er det flere andre aktører som f. eks. Sveggen Industripark, Kr. sund base, Averøy Industripark ++ som også har betydelig arealer klar for etablering.</a:t>
            </a:r>
            <a:endParaRPr sz="1500" b="0" dirty="0">
              <a:solidFill>
                <a:srgbClr val="FFFFFF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425696" y="1569720"/>
            <a:ext cx="3310128" cy="384048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00016" y="1737360"/>
            <a:ext cx="2761488" cy="308802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5400" b="1" dirty="0">
                <a:solidFill>
                  <a:srgbClr val="002856"/>
                </a:solidFill>
              </a:rPr>
              <a:t>2</a:t>
            </a:r>
          </a:p>
          <a:p>
            <a:pPr>
              <a:spcAft>
                <a:spcPts val="400"/>
              </a:spcAft>
            </a:pPr>
            <a:r>
              <a:rPr sz="2200" b="1" dirty="0" err="1">
                <a:solidFill>
                  <a:srgbClr val="002856"/>
                </a:solidFill>
              </a:rPr>
              <a:t>Rammevilkårene</a:t>
            </a:r>
            <a:r>
              <a:rPr sz="2200" b="1" dirty="0">
                <a:solidFill>
                  <a:srgbClr val="002856"/>
                </a:solidFill>
              </a:rPr>
              <a:t> </a:t>
            </a:r>
            <a:r>
              <a:rPr sz="2200" b="1" dirty="0" err="1">
                <a:solidFill>
                  <a:srgbClr val="002856"/>
                </a:solidFill>
              </a:rPr>
              <a:t>avgjør</a:t>
            </a:r>
            <a:endParaRPr sz="2200" b="1" dirty="0">
              <a:solidFill>
                <a:srgbClr val="002856"/>
              </a:solidFill>
            </a:endParaRPr>
          </a:p>
          <a:p>
            <a:pPr>
              <a:spcAft>
                <a:spcPts val="400"/>
              </a:spcAft>
            </a:pPr>
            <a:r>
              <a:rPr lang="nb-NO" sz="1500" b="0" dirty="0">
                <a:solidFill>
                  <a:srgbClr val="595959"/>
                </a:solidFill>
              </a:rPr>
              <a:t>Premisser som krafttilgang</a:t>
            </a:r>
            <a:r>
              <a:rPr sz="1500" b="0" dirty="0">
                <a:solidFill>
                  <a:srgbClr val="595959"/>
                </a:solidFill>
              </a:rPr>
              <a:t>, </a:t>
            </a:r>
            <a:r>
              <a:rPr lang="nb-NO" sz="1500" b="0" dirty="0">
                <a:solidFill>
                  <a:srgbClr val="595959"/>
                </a:solidFill>
              </a:rPr>
              <a:t>tilgjengelig </a:t>
            </a:r>
            <a:r>
              <a:rPr sz="1500" b="0" dirty="0" err="1">
                <a:solidFill>
                  <a:srgbClr val="595959"/>
                </a:solidFill>
              </a:rPr>
              <a:t>infrastruktur</a:t>
            </a:r>
            <a:r>
              <a:rPr lang="nb-NO" sz="1500" b="0" dirty="0">
                <a:solidFill>
                  <a:srgbClr val="595959"/>
                </a:solidFill>
              </a:rPr>
              <a:t>, fleksibilitet, det totale kostnadsbildet</a:t>
            </a:r>
            <a:r>
              <a:rPr sz="1500" b="0" dirty="0">
                <a:solidFill>
                  <a:srgbClr val="595959"/>
                </a:solidFill>
              </a:rPr>
              <a:t> og </a:t>
            </a:r>
            <a:r>
              <a:rPr sz="1500" b="0" dirty="0" err="1">
                <a:solidFill>
                  <a:srgbClr val="595959"/>
                </a:solidFill>
              </a:rPr>
              <a:t>forutsigbarhet</a:t>
            </a:r>
            <a:r>
              <a:rPr sz="1500" b="0" dirty="0">
                <a:solidFill>
                  <a:srgbClr val="595959"/>
                </a:solidFill>
              </a:rPr>
              <a:t> </a:t>
            </a:r>
            <a:r>
              <a:rPr sz="1500" b="0" dirty="0" err="1">
                <a:solidFill>
                  <a:srgbClr val="595959"/>
                </a:solidFill>
              </a:rPr>
              <a:t>bestemmer</a:t>
            </a:r>
            <a:r>
              <a:rPr sz="1500" b="0" dirty="0">
                <a:solidFill>
                  <a:srgbClr val="595959"/>
                </a:solidFill>
              </a:rPr>
              <a:t> om </a:t>
            </a:r>
            <a:r>
              <a:rPr sz="1500" b="0" dirty="0" err="1">
                <a:solidFill>
                  <a:srgbClr val="595959"/>
                </a:solidFill>
              </a:rPr>
              <a:t>arealene</a:t>
            </a:r>
            <a:r>
              <a:rPr sz="1500" b="0" dirty="0">
                <a:solidFill>
                  <a:srgbClr val="595959"/>
                </a:solidFill>
              </a:rPr>
              <a:t> </a:t>
            </a:r>
            <a:r>
              <a:rPr sz="1500" b="0" dirty="0" err="1">
                <a:solidFill>
                  <a:srgbClr val="595959"/>
                </a:solidFill>
              </a:rPr>
              <a:t>tas</a:t>
            </a:r>
            <a:r>
              <a:rPr sz="1500" b="0" dirty="0">
                <a:solidFill>
                  <a:srgbClr val="595959"/>
                </a:solidFill>
              </a:rPr>
              <a:t> </a:t>
            </a:r>
            <a:r>
              <a:rPr sz="1500" b="0" dirty="0" err="1">
                <a:solidFill>
                  <a:srgbClr val="595959"/>
                </a:solidFill>
              </a:rPr>
              <a:t>i</a:t>
            </a:r>
            <a:r>
              <a:rPr sz="1500" b="0" dirty="0">
                <a:solidFill>
                  <a:srgbClr val="595959"/>
                </a:solidFill>
              </a:rPr>
              <a:t> bruk.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10144" y="1463040"/>
            <a:ext cx="3310128" cy="3947160"/>
          </a:xfrm>
          <a:prstGeom prst="roundRect">
            <a:avLst>
              <a:gd name="adj" fmla="val 6000"/>
            </a:avLst>
          </a:prstGeom>
          <a:solidFill>
            <a:srgbClr val="E8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84464" y="1737360"/>
            <a:ext cx="2761488" cy="31957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400"/>
              </a:spcAft>
            </a:pPr>
            <a:r>
              <a:rPr sz="5400" b="1" dirty="0">
                <a:solidFill>
                  <a:srgbClr val="002856"/>
                </a:solidFill>
              </a:rPr>
              <a:t>3</a:t>
            </a:r>
          </a:p>
          <a:p>
            <a:pPr>
              <a:spcAft>
                <a:spcPts val="400"/>
              </a:spcAft>
            </a:pPr>
            <a:r>
              <a:rPr sz="2200" b="1" dirty="0" err="1">
                <a:solidFill>
                  <a:srgbClr val="002856"/>
                </a:solidFill>
              </a:rPr>
              <a:t>Samarbeid</a:t>
            </a:r>
            <a:r>
              <a:rPr sz="2200" b="1" dirty="0">
                <a:solidFill>
                  <a:srgbClr val="002856"/>
                </a:solidFill>
              </a:rPr>
              <a:t> </a:t>
            </a:r>
            <a:r>
              <a:rPr sz="2200" b="1" dirty="0" err="1">
                <a:solidFill>
                  <a:srgbClr val="002856"/>
                </a:solidFill>
              </a:rPr>
              <a:t>gir</a:t>
            </a:r>
            <a:r>
              <a:rPr sz="2200" b="1" dirty="0">
                <a:solidFill>
                  <a:srgbClr val="002856"/>
                </a:solidFill>
              </a:rPr>
              <a:t> </a:t>
            </a:r>
            <a:r>
              <a:rPr sz="2200" b="1" dirty="0" err="1">
                <a:solidFill>
                  <a:srgbClr val="002856"/>
                </a:solidFill>
              </a:rPr>
              <a:t>mer</a:t>
            </a:r>
            <a:r>
              <a:rPr sz="2200" b="1" dirty="0">
                <a:solidFill>
                  <a:srgbClr val="002856"/>
                </a:solidFill>
              </a:rPr>
              <a:t> </a:t>
            </a:r>
            <a:r>
              <a:rPr sz="2200" b="1" dirty="0" err="1">
                <a:solidFill>
                  <a:srgbClr val="002856"/>
                </a:solidFill>
              </a:rPr>
              <a:t>enn</a:t>
            </a:r>
            <a:r>
              <a:rPr sz="2200" b="1" dirty="0">
                <a:solidFill>
                  <a:srgbClr val="002856"/>
                </a:solidFill>
              </a:rPr>
              <a:t> </a:t>
            </a:r>
            <a:r>
              <a:rPr sz="2200" b="1" dirty="0" err="1">
                <a:solidFill>
                  <a:srgbClr val="002856"/>
                </a:solidFill>
              </a:rPr>
              <a:t>konkurranse</a:t>
            </a:r>
            <a:endParaRPr sz="2200" b="1" dirty="0">
              <a:solidFill>
                <a:srgbClr val="002856"/>
              </a:solidFill>
            </a:endParaRPr>
          </a:p>
          <a:p>
            <a:pPr>
              <a:spcAft>
                <a:spcPts val="400"/>
              </a:spcAft>
            </a:pPr>
            <a:r>
              <a:rPr lang="nb-NO" sz="1500" b="0" dirty="0">
                <a:solidFill>
                  <a:srgbClr val="595959"/>
                </a:solidFill>
              </a:rPr>
              <a:t>I det korte bildet vinner </a:t>
            </a:r>
            <a:r>
              <a:rPr sz="1500" b="0" dirty="0" err="1">
                <a:solidFill>
                  <a:srgbClr val="595959"/>
                </a:solidFill>
              </a:rPr>
              <a:t>Nordmøre</a:t>
            </a:r>
            <a:r>
              <a:rPr sz="1500" b="0" dirty="0">
                <a:solidFill>
                  <a:srgbClr val="595959"/>
                </a:solidFill>
              </a:rPr>
              <a:t> </a:t>
            </a:r>
            <a:r>
              <a:rPr sz="1500" b="0" dirty="0" err="1">
                <a:solidFill>
                  <a:srgbClr val="595959"/>
                </a:solidFill>
              </a:rPr>
              <a:t>mer</a:t>
            </a:r>
            <a:r>
              <a:rPr sz="1500" b="0" dirty="0">
                <a:solidFill>
                  <a:srgbClr val="595959"/>
                </a:solidFill>
              </a:rPr>
              <a:t> </a:t>
            </a:r>
            <a:r>
              <a:rPr sz="1500" b="0" dirty="0" err="1">
                <a:solidFill>
                  <a:srgbClr val="595959"/>
                </a:solidFill>
              </a:rPr>
              <a:t>på</a:t>
            </a:r>
            <a:r>
              <a:rPr sz="1500" b="0" dirty="0">
                <a:solidFill>
                  <a:srgbClr val="595959"/>
                </a:solidFill>
              </a:rPr>
              <a:t> å </a:t>
            </a:r>
            <a:r>
              <a:rPr lang="nb-NO" sz="1500" b="0" dirty="0">
                <a:solidFill>
                  <a:srgbClr val="595959"/>
                </a:solidFill>
              </a:rPr>
              <a:t>videreutvikle og opp </a:t>
            </a:r>
            <a:r>
              <a:rPr sz="1500" b="0" dirty="0" err="1">
                <a:solidFill>
                  <a:srgbClr val="595959"/>
                </a:solidFill>
              </a:rPr>
              <a:t>fylle</a:t>
            </a:r>
            <a:r>
              <a:rPr sz="1500" b="0" dirty="0">
                <a:solidFill>
                  <a:srgbClr val="595959"/>
                </a:solidFill>
              </a:rPr>
              <a:t> de</a:t>
            </a:r>
            <a:r>
              <a:rPr lang="nb-NO" sz="1500" b="0" dirty="0">
                <a:solidFill>
                  <a:srgbClr val="595959"/>
                </a:solidFill>
              </a:rPr>
              <a:t> næringsarealene</a:t>
            </a:r>
            <a:r>
              <a:rPr sz="1500" b="0" dirty="0">
                <a:solidFill>
                  <a:srgbClr val="595959"/>
                </a:solidFill>
              </a:rPr>
              <a:t> vi </a:t>
            </a:r>
            <a:r>
              <a:rPr sz="1500" b="0" dirty="0" err="1">
                <a:solidFill>
                  <a:srgbClr val="595959"/>
                </a:solidFill>
              </a:rPr>
              <a:t>har</a:t>
            </a:r>
            <a:r>
              <a:rPr sz="1500" b="0" dirty="0">
                <a:solidFill>
                  <a:srgbClr val="595959"/>
                </a:solidFill>
              </a:rPr>
              <a:t> </a:t>
            </a:r>
            <a:r>
              <a:rPr sz="1500" b="0" dirty="0" err="1">
                <a:solidFill>
                  <a:srgbClr val="595959"/>
                </a:solidFill>
              </a:rPr>
              <a:t>enn</a:t>
            </a:r>
            <a:r>
              <a:rPr sz="1500" b="0" dirty="0">
                <a:solidFill>
                  <a:srgbClr val="595959"/>
                </a:solidFill>
              </a:rPr>
              <a:t> </a:t>
            </a:r>
            <a:r>
              <a:rPr sz="1500" b="0" dirty="0" err="1">
                <a:solidFill>
                  <a:srgbClr val="595959"/>
                </a:solidFill>
              </a:rPr>
              <a:t>på</a:t>
            </a:r>
            <a:r>
              <a:rPr sz="1500" b="0" dirty="0">
                <a:solidFill>
                  <a:srgbClr val="595959"/>
                </a:solidFill>
              </a:rPr>
              <a:t> å </a:t>
            </a:r>
            <a:r>
              <a:rPr sz="1500" b="0" dirty="0" err="1">
                <a:solidFill>
                  <a:srgbClr val="595959"/>
                </a:solidFill>
              </a:rPr>
              <a:t>legge</a:t>
            </a:r>
            <a:r>
              <a:rPr sz="1500" b="0" dirty="0">
                <a:solidFill>
                  <a:srgbClr val="595959"/>
                </a:solidFill>
              </a:rPr>
              <a:t> </a:t>
            </a:r>
            <a:r>
              <a:rPr sz="1500" b="0" dirty="0" err="1">
                <a:solidFill>
                  <a:srgbClr val="595959"/>
                </a:solidFill>
              </a:rPr>
              <a:t>ut</a:t>
            </a:r>
            <a:r>
              <a:rPr sz="1500" b="0" dirty="0">
                <a:solidFill>
                  <a:srgbClr val="595959"/>
                </a:solidFill>
              </a:rPr>
              <a:t> nye </a:t>
            </a:r>
            <a:r>
              <a:rPr sz="1500" b="0" dirty="0" err="1">
                <a:solidFill>
                  <a:srgbClr val="595959"/>
                </a:solidFill>
              </a:rPr>
              <a:t>områder</a:t>
            </a:r>
            <a:r>
              <a:rPr sz="1500" b="0" dirty="0">
                <a:solidFill>
                  <a:srgbClr val="595959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THINKCELLPRESENTATIONDONOTDELETE" val="&lt;?xml version=&quot;1.0&quot; encoding=&quot;UTF-16&quot; standalone=&quot;yes&quot;?&gt;&lt;root reqver=&quot;28224&quot;&gt;&lt;version val=&quot;3583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4&lt;/m_strFormatTime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1&quot;&gt;&lt;elem m_fUsage=&quot;1.00000000000000000000E+00&quot;&gt;&lt;m_msothmcolidx val=&quot;0&quot;/&gt;&lt;m_rgb r=&quot;FE&quot; g=&quot;BA&quot; b=&quot;B8&quot;/&gt;&lt;/elem&gt;&lt;/m_vecMRU&gt;&lt;/m_mruColor&gt;&lt;m_eweekdayFirstOfWeek val=&quot;2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PEXTRADATA" val="PD94bWwgdmVyc2lvbj0iMS4wIiBlbmNvZGluZz0idXRmLTE2Ij8+DQo8TWFzdGVyRGF0YSB4bWxuczp4c2Q9Imh0dHA6Ly93d3cudzMub3JnLzIwMDEvWE1MU2NoZW1hIiB4bWxuczp4c2k9Imh0dHA6Ly93d3cudzMub3JnLzIwMDEvWE1MU2NoZW1hLWluc3RhbmNlIj4NCiAgPENhc2VDb2RlPkEyVEs8L0Nhc2VDb2RlPg0KICA8U3R5bGU+TWF0Y2hpbmc8L1N0eWxlPg0KICA8VmVyc2lvbk51bWJlcj4xPC9WZXJzaW9uTnVtYmVyPg0KICA8RGVzaWduZXJPZmZpY2U+TkRIPC9EZXNpZ25lck9mZmljZT4NCiAgPFNraXBNZWtrb1N1cHBvcnQ+dHJ1ZTwvU2tpcE1la2tvU3VwcG9ydD4NCiAgPFNraXBGb250Q2hlY2s+ZmFsc2U8L1NraXBGb250Q2hlY2s+DQogIDxTa2lwTWFzdGVyRm9udFJlZnM+ZmFsc2U8L1NraXBNYXN0ZXJGb250UmVmcz4NCiAgPEluY2x1ZGVHcmF5cz50cnVlPC9JbmNsdWRlR3JheXM+DQogIDxMYXN0VXBkYXRlZD4yMDI0LTEwLTE1VDA5OjM4OjM5LjU4OTA0MDlaPC9MYXN0VXBkYXRlZD4NCiAgPFNraXBQcm9kdWN0aW9uTW9kZT5mYWxzZTwvU2tpcFByb2R1Y3Rpb25Nb2RlPg0KICA8QmFja2dyb3VuZENvbG9ySGV4PkZGRkZGRjwvQmFja2dyb3VuZENvbG9ySGV4Pg0KICA8UGFsZXR0ZURhdGEgLz4NCiAgPE5hbWVzRXh0Pg0KICAgIDxTaG9ydE5hbWU+QzwvU2hvcnROYW1lPg0KICAgIDxMb25nTmFtZSAvPg0KICAgIDxCYXNlQ29sb3JIZXg+MDAyMTZGPC9CYXNlQ29sb3JIZXg+DQogICAgPENvbnRyYXN0aW5nQ29sb3JIZXg+RkZGRkZGPC9Db250cmFzdGluZ0NvbG9ySGV4Pg0KICAgIDxJc0hpZ2hsaWdodD50cnVlPC9Jc0hpZ2hsaWdodD4NCiAgICA8SXNUZXh0PmZhbHNlPC9Jc1RleHQ+DQogIDwvTmFtZXNFeHQ+DQogIDxOYW1lc0V4dD4NCiAgICA8U2hvcnROYW1lPkE8L1Nob3J0TmFtZT4NCiAgICA8TG9uZ05hbWUgLz4NCiAgICA8QmFzZUNvbG9ySGV4Pjc2NzE3MTwvQmFzZUNvbG9ySGV4Pg0KICAgIDxDb250cmFzdGluZ0NvbG9ySGV4PkZGRkZGRjwvQ29udHJhc3RpbmdDb2xvckhleD4NCiAgICA8SXNIaWdobGlnaHQ+ZmFsc2U8L0lzSGlnaGxpZ2h0Pg0KICAgIDxJc1RleHQ+dHJ1ZTwvSXNUZXh0Pg0KICA8L05hbWVzRXh0Pg0KICA8TmFtZXNFeHQ+DQogICAgPFNob3J0TmFtZT5EPC9TaG9ydE5hbWU+DQogICAgPExvbmdOYW1lIC8+DQogICAgPEJhc2VDb2xvckhleD44NjM2OTc8L0Jhc2VDb2xvckhleD4NCiAgICA8Q29udHJhc3RpbmdDb2xvckhleD5GRkZGRkY8L0NvbnRyYXN0aW5nQ29sb3JIZXg+DQogICAgPElzSGlnaGxpZ2h0PmZhbHNlPC9Jc0hpZ2hsaWdodD4NCiAgICA8SXNUZXh0PmZhbHNlPC9Jc1RleHQ+DQogIDwvTmFtZXNFeHQ+DQogIDxOYW1lc0V4dD4NCiAgICA8U2hvcnROYW1lPkU8L1Nob3J0TmFtZT4NCiAgICA8TG9uZ05hbWUgLz4NCiAgICA8QmFzZUNvbG9ySGV4Pjk1QzhFRDwvQmFzZUNvbG9ySGV4Pg0KICAgIDxDb250cmFzdGluZ0NvbG9ySGV4PjAwMDAwMDwvQ29udHJhc3RpbmdDb2xvckhleD4NCiAgICA8SXNIaWdobGlnaHQ+ZmFsc2U8L0lzSGlnaGxpZ2h0Pg0KICAgIDxJc1RleHQ+ZmFsc2U8L0lzVGV4dD4NCiAgPC9OYW1lc0V4dD4NCiAgPE5hbWVzRXh0Pg0KICAgIDxTaG9ydE5hbWU+RjwvU2hvcnROYW1lPg0KICAgIDxMb25nTmFtZSAvPg0KICAgIDxCYXNlQ29sb3JIZXg+MDBCREJEPC9CYXNlQ29sb3JIZXg+DQogICAgPENvbnRyYXN0aW5nQ29sb3JIZXg+RkZGRkZGPC9Db250cmFzdGluZ0NvbG9ySGV4Pg0KICAgIDxJc0hpZ2hsaWdodD5mYWxzZTwvSXNIaWdobGlnaHQ+DQogICAgPElzVGV4dD5mYWxzZTwvSXNUZXh0Pg0KICA8L05hbWVzRXh0Pg0KICA8TmFtZXNFeHQ+DQogICAgPFNob3J0TmFtZT5HPC9TaG9ydE5hbWU+DQogICAgPExvbmdOYW1lIC8+DQogICAgPEJhc2VDb2xvckhleD5CQkNFMDA8L0Jhc2VDb2xvckhleD4NCiAgICA8Q29udHJhc3RpbmdDb2xvckhleD4wMDAwMDA8L0NvbnRyYXN0aW5nQ29sb3JIZXg+DQogICAgPElzSGlnaGxpZ2h0PmZhbHNlPC9Jc0hpZ2hsaWdodD4NCiAgICA8SXNUZXh0PmZhbHNlPC9Jc1RleHQ+DQogIDwvTmFtZXNFeHQ+DQogIDxOb3RlcyAvPg0KPC9NYXN0ZXJEYXRhPg=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NorSeaGroup">
  <a:themeElements>
    <a:clrScheme name="NorSea Color Palette">
      <a:dk1>
        <a:srgbClr val="203864"/>
      </a:dk1>
      <a:lt1>
        <a:srgbClr val="FFFFFF"/>
      </a:lt1>
      <a:dk2>
        <a:srgbClr val="44546A"/>
      </a:dk2>
      <a:lt2>
        <a:srgbClr val="E7E6E6"/>
      </a:lt2>
      <a:accent1>
        <a:srgbClr val="002856"/>
      </a:accent1>
      <a:accent2>
        <a:srgbClr val="92C0E9"/>
      </a:accent2>
      <a:accent3>
        <a:srgbClr val="00ADBB"/>
      </a:accent3>
      <a:accent4>
        <a:srgbClr val="A8AD00"/>
      </a:accent4>
      <a:accent5>
        <a:srgbClr val="C2D500"/>
      </a:accent5>
      <a:accent6>
        <a:srgbClr val="9D1D96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48ED4CF-821C-4619-A32B-2EF3099F5152}" vid="{6744D67E-FAA7-4A4F-9BC9-A889CDADE806}"/>
    </a:ext>
  </a:extLst>
</a:theme>
</file>

<file path=ppt/theme/theme2.xml><?xml version="1.0" encoding="utf-8"?>
<a:theme xmlns:a="http://schemas.openxmlformats.org/drawingml/2006/main" name="A2TK_169_M1">
  <a:themeElements>
    <a:clrScheme name="A2TK_169_M1">
      <a:dk1>
        <a:srgbClr val="767171"/>
      </a:dk1>
      <a:lt1>
        <a:srgbClr val="FFFFFF"/>
      </a:lt1>
      <a:dk2>
        <a:srgbClr val="767171"/>
      </a:dk2>
      <a:lt2>
        <a:srgbClr val="E7E6E6"/>
      </a:lt2>
      <a:accent1>
        <a:srgbClr val="00216F"/>
      </a:accent1>
      <a:accent2>
        <a:srgbClr val="767171"/>
      </a:accent2>
      <a:accent3>
        <a:srgbClr val="863697"/>
      </a:accent3>
      <a:accent4>
        <a:srgbClr val="95C8ED"/>
      </a:accent4>
      <a:accent5>
        <a:srgbClr val="00BDBD"/>
      </a:accent5>
      <a:accent6>
        <a:srgbClr val="BBCE00"/>
      </a:accent6>
      <a:hlink>
        <a:srgbClr val="0563C1"/>
      </a:hlink>
      <a:folHlink>
        <a:srgbClr val="954F72"/>
      </a:folHlink>
    </a:clrScheme>
    <a:fontScheme name="A2TK_169_M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l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</a:spPr>
      <a:bodyPr lIns="36000" tIns="36000" rIns="36000" bIns="36000" rtlCol="0" anchor="ctr">
        <a:noAutofit/>
      </a:bodyPr>
      <a:lstStyle>
        <a:defPPr marL="0" indent="0" algn="ctr">
          <a:buNone/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flat" cmpd="sng" algn="ctr">
          <a:solidFill>
            <a:schemeClr val="dk1"/>
          </a:solidFill>
          <a:prstDash val="solid"/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lIns="91440" tIns="45720" rIns="91440" bIns="45720" rtlCol="0" anchor="t">
        <a:spAutoFit/>
      </a:bodyPr>
      <a:lstStyle>
        <a:defPPr marL="0" indent="0" algn="l" eaLnBrk="0">
          <a:buNone/>
          <a:defRPr dirty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</a:txDef>
  </a:objectDefaults>
  <a:extraClrSchemeLst/>
  <a:custClrLst>
    <a:custClr name="C4">
      <a:srgbClr val="AFC8FF"/>
    </a:custClr>
    <a:custClr name="A4">
      <a:srgbClr val="E4E3E3"/>
    </a:custClr>
    <a:custClr name="D4">
      <a:srgbClr val="EAD2EF"/>
    </a:custClr>
    <a:custClr name="E4">
      <a:srgbClr val="E9F4FC"/>
    </a:custClr>
    <a:custClr name="F4">
      <a:srgbClr val="BDFFFF"/>
    </a:custClr>
    <a:custClr name="G4">
      <a:srgbClr val="FAFFC1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3">
      <a:srgbClr val="5F90FF"/>
    </a:custClr>
    <a:custClr name="A3">
      <a:srgbClr val="C8C6C6"/>
    </a:custClr>
    <a:custClr name="D3">
      <a:srgbClr val="D4A4DF"/>
    </a:custClr>
    <a:custClr name="E3">
      <a:srgbClr val="D5EAF8"/>
    </a:custClr>
    <a:custClr name="F3">
      <a:srgbClr val="7DFEFF"/>
    </a:custClr>
    <a:custClr name="G3">
      <a:srgbClr val="F5FF85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2">
      <a:srgbClr val="0F58FF"/>
    </a:custClr>
    <a:custClr name="A2">
      <a:srgbClr val="ADAAAA"/>
    </a:custClr>
    <a:custClr name="D2">
      <a:srgbClr val="BF77CF"/>
    </a:custClr>
    <a:custClr name="E2">
      <a:srgbClr val="C0DFF5"/>
    </a:custClr>
    <a:custClr name="F2">
      <a:srgbClr val="3DFDFF"/>
    </a:custClr>
    <a:custClr name="G2">
      <a:srgbClr val="F0FF49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">
      <a:srgbClr val="00216F"/>
    </a:custClr>
    <a:custClr name="A">
      <a:srgbClr val="767171"/>
    </a:custClr>
    <a:custClr name="D">
      <a:srgbClr val="863697"/>
    </a:custClr>
    <a:custClr name="E">
      <a:srgbClr val="95C8ED"/>
    </a:custClr>
    <a:custClr name="F">
      <a:srgbClr val="00BDBD"/>
    </a:custClr>
    <a:custClr name="G">
      <a:srgbClr val="BBCE00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C1">
      <a:srgbClr val="001952"/>
    </a:custClr>
    <a:custClr name="A1">
      <a:srgbClr val="585454"/>
    </a:custClr>
    <a:custClr name="D1">
      <a:srgbClr val="632870"/>
    </a:custClr>
    <a:custClr name="E1">
      <a:srgbClr val="439FDF"/>
    </a:custClr>
    <a:custClr name="F1">
      <a:srgbClr val="008A8C"/>
    </a:custClr>
    <a:custClr name="G1">
      <a:srgbClr val="8D9A00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A2TK_169_M1.potx" id="{2E33EEB3-BAF9-4FA2-A2B4-6B9DE8EA3572}" vid="{0BB09833-3C46-4B53-A213-AA63315E45E1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B322059528D84A9B22B274B6DC2EA6" ma:contentTypeVersion="2" ma:contentTypeDescription="Create a new document." ma:contentTypeScope="" ma:versionID="b70fa1babc77415f9bf502f7ad4f66a3">
  <xsd:schema xmlns:xsd="http://www.w3.org/2001/XMLSchema" xmlns:xs="http://www.w3.org/2001/XMLSchema" xmlns:p="http://schemas.microsoft.com/office/2006/metadata/properties" xmlns:ns2="b7657512-eeb7-46ff-a9ac-f85f48673194" targetNamespace="http://schemas.microsoft.com/office/2006/metadata/properties" ma:root="true" ma:fieldsID="b533b10748356c0378fe7a8ab1e99a56" ns2:_="">
    <xsd:import namespace="b7657512-eeb7-46ff-a9ac-f85f486731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57512-eeb7-46ff-a9ac-f85f486731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B6C29B-46F7-4E57-AEA5-A0ABD5D3CEF5}">
  <ds:schemaRefs>
    <ds:schemaRef ds:uri="b7657512-eeb7-46ff-a9ac-f85f4867319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F37D857-005A-4B64-B7C7-27B06D0319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6946B0-7C6F-472E-AD17-EBF129E9F53F}">
  <ds:schemaRefs>
    <ds:schemaRef ds:uri="b7657512-eeb7-46ff-a9ac-f85f486731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29a9b898-a2dc-4565-a143-bce9353c1007}" enabled="0" method="" siteId="{29a9b898-a2dc-4565-a143-bce9353c100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NorSea Presentation</Template>
  <TotalTime>3236</TotalTime>
  <Words>1094</Words>
  <Application>Microsoft Office PowerPoint</Application>
  <PresentationFormat>Widescreen</PresentationFormat>
  <Paragraphs>126</Paragraphs>
  <Slides>10</Slides>
  <Notes>8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7" baseType="lpstr">
      <vt:lpstr>Arial</vt:lpstr>
      <vt:lpstr>Calibri</vt:lpstr>
      <vt:lpstr>Tahoma</vt:lpstr>
      <vt:lpstr>Wingdings</vt:lpstr>
      <vt:lpstr>1_NorSeaGroup</vt:lpstr>
      <vt:lpstr>A2TK_169_M1</vt:lpstr>
      <vt:lpstr>thinkcell Slide</vt:lpstr>
      <vt:lpstr>PowerPoint-presentasjon</vt:lpstr>
      <vt:lpstr>Hva jeg vil snakke om</vt:lpstr>
      <vt:lpstr>PowerPoint-presentasjon</vt:lpstr>
      <vt:lpstr>NorSea langs kysten – og på Averøy NorSea forvalter om lag 2,9 mill. m² eiendom langs norske- og danskekysten.</vt:lpstr>
      <vt:lpstr>Norsea Atlantic - Averøy:  250 000 m² ferdig regulert, klart til bruk</vt:lpstr>
      <vt:lpstr>Mangler Nordmøre areal – eller aktivitet</vt:lpstr>
      <vt:lpstr>Dette får arealene i drift</vt:lpstr>
      <vt:lpstr>Våre innspill til kommende kommuneplaners arealdel</vt:lpstr>
      <vt:lpstr>Tre ting å ta med seg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Øyvind Bjørnevik</dc:creator>
  <cp:lastModifiedBy>Kvisvik, Terje</cp:lastModifiedBy>
  <cp:revision>12</cp:revision>
  <dcterms:created xsi:type="dcterms:W3CDTF">2021-09-22T13:36:35Z</dcterms:created>
  <dcterms:modified xsi:type="dcterms:W3CDTF">2026-10-21T12:47:41Z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0x010100A3B322059528D84A9B22B274B6DC2EA6</vt:lpwstr>
  </property>
  <property fmtid="{D5CDD505-2E9C-101B-9397-08002B2CF9AE}" pid="3" name="Company">
    <vt:lpwstr>4;#NSG (All)|d16e7d0d-3694-4cf0-861a-79c000cf1453</vt:lpwstr>
  </property>
</Properties>
</file>