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2" r:id="rId6"/>
    <p:sldId id="261" r:id="rId7"/>
    <p:sldId id="266" r:id="rId8"/>
    <p:sldId id="264" r:id="rId9"/>
    <p:sldId id="263" r:id="rId10"/>
    <p:sldId id="269" r:id="rId11"/>
    <p:sldId id="268" r:id="rId12"/>
    <p:sldId id="267" r:id="rId13"/>
    <p:sldId id="265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C23237-1C68-4E00-844B-C2816DEE7332}" v="56" dt="2026-10-22T07:41:16.317"/>
    <p1510:client id="{6651A990-6623-4FF0-A696-5A9FE3787212}" v="23" dt="2026-10-21T14:28:00.1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954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xim Galashevskiy" userId="3547ef24-cc3a-4b26-9f7e-78ca55269005" providerId="ADAL" clId="{10111283-C6EA-4609-9E64-47539C234DFC}"/>
    <pc:docChg chg="undo redo custSel addSld delSld modSld sldOrd">
      <pc:chgData name="Maxim Galashevskiy" userId="3547ef24-cc3a-4b26-9f7e-78ca55269005" providerId="ADAL" clId="{10111283-C6EA-4609-9E64-47539C234DFC}" dt="2026-10-22T07:42:29.348" v="2356" actId="27636"/>
      <pc:docMkLst>
        <pc:docMk/>
      </pc:docMkLst>
      <pc:sldChg chg="addSp delSp modSp new mod">
        <pc:chgData name="Maxim Galashevskiy" userId="3547ef24-cc3a-4b26-9f7e-78ca55269005" providerId="ADAL" clId="{10111283-C6EA-4609-9E64-47539C234DFC}" dt="2026-10-22T07:22:20.359" v="1666" actId="1076"/>
        <pc:sldMkLst>
          <pc:docMk/>
          <pc:sldMk cId="1559286397" sldId="256"/>
        </pc:sldMkLst>
        <pc:spChg chg="mod">
          <ac:chgData name="Maxim Galashevskiy" userId="3547ef24-cc3a-4b26-9f7e-78ca55269005" providerId="ADAL" clId="{10111283-C6EA-4609-9E64-47539C234DFC}" dt="2026-10-22T07:22:03.241" v="1652" actId="1076"/>
          <ac:spMkLst>
            <pc:docMk/>
            <pc:sldMk cId="1559286397" sldId="256"/>
            <ac:spMk id="2" creationId="{EAAA3CB0-5640-55A2-7718-931F170F2386}"/>
          </ac:spMkLst>
        </pc:spChg>
        <pc:spChg chg="add mod">
          <ac:chgData name="Maxim Galashevskiy" userId="3547ef24-cc3a-4b26-9f7e-78ca55269005" providerId="ADAL" clId="{10111283-C6EA-4609-9E64-47539C234DFC}" dt="2026-10-22T07:22:20.359" v="1666" actId="1076"/>
          <ac:spMkLst>
            <pc:docMk/>
            <pc:sldMk cId="1559286397" sldId="256"/>
            <ac:spMk id="3" creationId="{44F91BFE-34FB-1640-7C59-6A479B9A31E9}"/>
          </ac:spMkLst>
        </pc:spChg>
        <pc:spChg chg="del">
          <ac:chgData name="Maxim Galashevskiy" userId="3547ef24-cc3a-4b26-9f7e-78ca55269005" providerId="ADAL" clId="{10111283-C6EA-4609-9E64-47539C234DFC}" dt="2026-10-21T11:43:52.748" v="19" actId="478"/>
          <ac:spMkLst>
            <pc:docMk/>
            <pc:sldMk cId="1559286397" sldId="256"/>
            <ac:spMk id="3" creationId="{9065ADF3-98AC-1EBC-2D55-F0431C7FCEC9}"/>
          </ac:spMkLst>
        </pc:spChg>
      </pc:sldChg>
      <pc:sldChg chg="addSp delSp modSp new mod">
        <pc:chgData name="Maxim Galashevskiy" userId="3547ef24-cc3a-4b26-9f7e-78ca55269005" providerId="ADAL" clId="{10111283-C6EA-4609-9E64-47539C234DFC}" dt="2026-10-22T07:40:18.354" v="2278" actId="255"/>
        <pc:sldMkLst>
          <pc:docMk/>
          <pc:sldMk cId="1482282803" sldId="257"/>
        </pc:sldMkLst>
        <pc:spChg chg="del">
          <ac:chgData name="Maxim Galashevskiy" userId="3547ef24-cc3a-4b26-9f7e-78ca55269005" providerId="ADAL" clId="{10111283-C6EA-4609-9E64-47539C234DFC}" dt="2026-10-21T11:44:32.862" v="33" actId="478"/>
          <ac:spMkLst>
            <pc:docMk/>
            <pc:sldMk cId="1482282803" sldId="257"/>
            <ac:spMk id="2" creationId="{6EDEF0DE-CEA0-8672-C024-3472FE5D3790}"/>
          </ac:spMkLst>
        </pc:spChg>
        <pc:spChg chg="del">
          <ac:chgData name="Maxim Galashevskiy" userId="3547ef24-cc3a-4b26-9f7e-78ca55269005" providerId="ADAL" clId="{10111283-C6EA-4609-9E64-47539C234DFC}" dt="2026-10-21T11:44:33.793" v="34" actId="478"/>
          <ac:spMkLst>
            <pc:docMk/>
            <pc:sldMk cId="1482282803" sldId="257"/>
            <ac:spMk id="3" creationId="{3C74A68A-F144-45F1-4D30-4CD03A4FD5A1}"/>
          </ac:spMkLst>
        </pc:spChg>
        <pc:spChg chg="add del mod">
          <ac:chgData name="Maxim Galashevskiy" userId="3547ef24-cc3a-4b26-9f7e-78ca55269005" providerId="ADAL" clId="{10111283-C6EA-4609-9E64-47539C234DFC}" dt="2026-10-21T13:38:55.791" v="361" actId="478"/>
          <ac:spMkLst>
            <pc:docMk/>
            <pc:sldMk cId="1482282803" sldId="257"/>
            <ac:spMk id="4" creationId="{680115F1-7E6B-B589-1A14-0575CF96A88B}"/>
          </ac:spMkLst>
        </pc:spChg>
        <pc:spChg chg="add mod">
          <ac:chgData name="Maxim Galashevskiy" userId="3547ef24-cc3a-4b26-9f7e-78ca55269005" providerId="ADAL" clId="{10111283-C6EA-4609-9E64-47539C234DFC}" dt="2026-10-22T07:40:18.354" v="2278" actId="255"/>
          <ac:spMkLst>
            <pc:docMk/>
            <pc:sldMk cId="1482282803" sldId="257"/>
            <ac:spMk id="5" creationId="{7A4B94C6-1D34-944C-AF33-D506EFFF6C39}"/>
          </ac:spMkLst>
        </pc:spChg>
        <pc:picChg chg="add mod">
          <ac:chgData name="Maxim Galashevskiy" userId="3547ef24-cc3a-4b26-9f7e-78ca55269005" providerId="ADAL" clId="{10111283-C6EA-4609-9E64-47539C234DFC}" dt="2026-10-21T12:12:16.527" v="95" actId="1076"/>
          <ac:picMkLst>
            <pc:docMk/>
            <pc:sldMk cId="1482282803" sldId="257"/>
            <ac:picMk id="7" creationId="{F2DD3519-D3CA-D111-92EC-0F3D31D53BFB}"/>
          </ac:picMkLst>
        </pc:picChg>
      </pc:sldChg>
      <pc:sldChg chg="addSp modSp add del mod">
        <pc:chgData name="Maxim Galashevskiy" userId="3547ef24-cc3a-4b26-9f7e-78ca55269005" providerId="ADAL" clId="{10111283-C6EA-4609-9E64-47539C234DFC}" dt="2026-10-21T12:11:48.617" v="92" actId="47"/>
        <pc:sldMkLst>
          <pc:docMk/>
          <pc:sldMk cId="2211788233" sldId="258"/>
        </pc:sldMkLst>
        <pc:spChg chg="mod ord">
          <ac:chgData name="Maxim Galashevskiy" userId="3547ef24-cc3a-4b26-9f7e-78ca55269005" providerId="ADAL" clId="{10111283-C6EA-4609-9E64-47539C234DFC}" dt="2026-10-21T12:02:34.594" v="82" actId="14100"/>
          <ac:spMkLst>
            <pc:docMk/>
            <pc:sldMk cId="2211788233" sldId="258"/>
            <ac:spMk id="4" creationId="{14D592A8-E7E9-A3E1-0185-7D6EE3CC59BE}"/>
          </ac:spMkLst>
        </pc:spChg>
        <pc:picChg chg="add mod">
          <ac:chgData name="Maxim Galashevskiy" userId="3547ef24-cc3a-4b26-9f7e-78ca55269005" providerId="ADAL" clId="{10111283-C6EA-4609-9E64-47539C234DFC}" dt="2026-10-21T12:01:55.542" v="79" actId="1076"/>
          <ac:picMkLst>
            <pc:docMk/>
            <pc:sldMk cId="2211788233" sldId="258"/>
            <ac:picMk id="3" creationId="{527AE2D1-1DE5-FB99-B880-E91CB3C46E62}"/>
          </ac:picMkLst>
        </pc:picChg>
      </pc:sldChg>
      <pc:sldChg chg="addSp delSp modSp new mod">
        <pc:chgData name="Maxim Galashevskiy" userId="3547ef24-cc3a-4b26-9f7e-78ca55269005" providerId="ADAL" clId="{10111283-C6EA-4609-9E64-47539C234DFC}" dt="2026-10-22T07:32:46.824" v="2129" actId="20577"/>
        <pc:sldMkLst>
          <pc:docMk/>
          <pc:sldMk cId="3218721223" sldId="259"/>
        </pc:sldMkLst>
        <pc:spChg chg="del">
          <ac:chgData name="Maxim Galashevskiy" userId="3547ef24-cc3a-4b26-9f7e-78ca55269005" providerId="ADAL" clId="{10111283-C6EA-4609-9E64-47539C234DFC}" dt="2026-10-21T12:11:05.231" v="86" actId="478"/>
          <ac:spMkLst>
            <pc:docMk/>
            <pc:sldMk cId="3218721223" sldId="259"/>
            <ac:spMk id="2" creationId="{AF82D1F5-4E64-516B-7E08-C486A60F15F3}"/>
          </ac:spMkLst>
        </pc:spChg>
        <pc:spChg chg="mod">
          <ac:chgData name="Maxim Galashevskiy" userId="3547ef24-cc3a-4b26-9f7e-78ca55269005" providerId="ADAL" clId="{10111283-C6EA-4609-9E64-47539C234DFC}" dt="2026-10-22T07:32:46.824" v="2129" actId="20577"/>
          <ac:spMkLst>
            <pc:docMk/>
            <pc:sldMk cId="3218721223" sldId="259"/>
            <ac:spMk id="3" creationId="{1390489C-B7AA-C8D3-0446-6DC72BEABAD9}"/>
          </ac:spMkLst>
        </pc:spChg>
        <pc:picChg chg="add mod">
          <ac:chgData name="Maxim Galashevskiy" userId="3547ef24-cc3a-4b26-9f7e-78ca55269005" providerId="ADAL" clId="{10111283-C6EA-4609-9E64-47539C234DFC}" dt="2026-10-21T12:11:12.424" v="87" actId="1076"/>
          <ac:picMkLst>
            <pc:docMk/>
            <pc:sldMk cId="3218721223" sldId="259"/>
            <ac:picMk id="5" creationId="{811CA3EE-CDD7-577A-F61F-194246F1B053}"/>
          </ac:picMkLst>
        </pc:picChg>
        <pc:picChg chg="add del">
          <ac:chgData name="Maxim Galashevskiy" userId="3547ef24-cc3a-4b26-9f7e-78ca55269005" providerId="ADAL" clId="{10111283-C6EA-4609-9E64-47539C234DFC}" dt="2026-10-21T12:11:39.267" v="90" actId="22"/>
          <ac:picMkLst>
            <pc:docMk/>
            <pc:sldMk cId="3218721223" sldId="259"/>
            <ac:picMk id="7" creationId="{FB9F4EC8-2338-C848-9C8D-3993B8141E39}"/>
          </ac:picMkLst>
        </pc:picChg>
      </pc:sldChg>
      <pc:sldChg chg="addSp delSp modSp new mod">
        <pc:chgData name="Maxim Galashevskiy" userId="3547ef24-cc3a-4b26-9f7e-78ca55269005" providerId="ADAL" clId="{10111283-C6EA-4609-9E64-47539C234DFC}" dt="2026-10-22T07:32:06.875" v="2053" actId="1076"/>
        <pc:sldMkLst>
          <pc:docMk/>
          <pc:sldMk cId="450995448" sldId="260"/>
        </pc:sldMkLst>
        <pc:spChg chg="del">
          <ac:chgData name="Maxim Galashevskiy" userId="3547ef24-cc3a-4b26-9f7e-78ca55269005" providerId="ADAL" clId="{10111283-C6EA-4609-9E64-47539C234DFC}" dt="2026-10-21T12:13:58.834" v="96" actId="478"/>
          <ac:spMkLst>
            <pc:docMk/>
            <pc:sldMk cId="450995448" sldId="260"/>
            <ac:spMk id="2" creationId="{7498F600-11D9-9351-6030-336812155358}"/>
          </ac:spMkLst>
        </pc:spChg>
        <pc:spChg chg="mod">
          <ac:chgData name="Maxim Galashevskiy" userId="3547ef24-cc3a-4b26-9f7e-78ca55269005" providerId="ADAL" clId="{10111283-C6EA-4609-9E64-47539C234DFC}" dt="2026-10-22T07:32:06.875" v="2053" actId="1076"/>
          <ac:spMkLst>
            <pc:docMk/>
            <pc:sldMk cId="450995448" sldId="260"/>
            <ac:spMk id="3" creationId="{85590A6B-1A29-5DD9-8A53-9C7912F61DF6}"/>
          </ac:spMkLst>
        </pc:spChg>
        <pc:picChg chg="add mod">
          <ac:chgData name="Maxim Galashevskiy" userId="3547ef24-cc3a-4b26-9f7e-78ca55269005" providerId="ADAL" clId="{10111283-C6EA-4609-9E64-47539C234DFC}" dt="2026-10-21T12:14:05.682" v="99" actId="1076"/>
          <ac:picMkLst>
            <pc:docMk/>
            <pc:sldMk cId="450995448" sldId="260"/>
            <ac:picMk id="5" creationId="{495ACBF7-1878-FF56-75CD-876EDD2E9F86}"/>
          </ac:picMkLst>
        </pc:picChg>
        <pc:picChg chg="add del">
          <ac:chgData name="Maxim Galashevskiy" userId="3547ef24-cc3a-4b26-9f7e-78ca55269005" providerId="ADAL" clId="{10111283-C6EA-4609-9E64-47539C234DFC}" dt="2026-10-21T12:15:43.378" v="101" actId="22"/>
          <ac:picMkLst>
            <pc:docMk/>
            <pc:sldMk cId="450995448" sldId="260"/>
            <ac:picMk id="7" creationId="{76E9F581-7AC6-858E-A9D3-474C07569D6E}"/>
          </ac:picMkLst>
        </pc:picChg>
      </pc:sldChg>
      <pc:sldChg chg="addSp delSp modSp new mod">
        <pc:chgData name="Maxim Galashevskiy" userId="3547ef24-cc3a-4b26-9f7e-78ca55269005" providerId="ADAL" clId="{10111283-C6EA-4609-9E64-47539C234DFC}" dt="2026-10-22T07:29:52.577" v="1914" actId="20577"/>
        <pc:sldMkLst>
          <pc:docMk/>
          <pc:sldMk cId="135815823" sldId="261"/>
        </pc:sldMkLst>
        <pc:spChg chg="del">
          <ac:chgData name="Maxim Galashevskiy" userId="3547ef24-cc3a-4b26-9f7e-78ca55269005" providerId="ADAL" clId="{10111283-C6EA-4609-9E64-47539C234DFC}" dt="2026-10-21T12:15:52.937" v="105" actId="478"/>
          <ac:spMkLst>
            <pc:docMk/>
            <pc:sldMk cId="135815823" sldId="261"/>
            <ac:spMk id="2" creationId="{5A7AA7B9-551E-FFD2-CB6B-BFDBEBDF1DF6}"/>
          </ac:spMkLst>
        </pc:spChg>
        <pc:spChg chg="mod ord">
          <ac:chgData name="Maxim Galashevskiy" userId="3547ef24-cc3a-4b26-9f7e-78ca55269005" providerId="ADAL" clId="{10111283-C6EA-4609-9E64-47539C234DFC}" dt="2026-10-22T07:29:52.577" v="1914" actId="20577"/>
          <ac:spMkLst>
            <pc:docMk/>
            <pc:sldMk cId="135815823" sldId="261"/>
            <ac:spMk id="3" creationId="{E211DC7D-F4F6-9FB7-B092-8E21CA119FB4}"/>
          </ac:spMkLst>
        </pc:spChg>
        <pc:picChg chg="add mod">
          <ac:chgData name="Maxim Galashevskiy" userId="3547ef24-cc3a-4b26-9f7e-78ca55269005" providerId="ADAL" clId="{10111283-C6EA-4609-9E64-47539C234DFC}" dt="2026-10-21T12:16:00.403" v="154" actId="1038"/>
          <ac:picMkLst>
            <pc:docMk/>
            <pc:sldMk cId="135815823" sldId="261"/>
            <ac:picMk id="5" creationId="{7DA3A22A-A7DC-4DAE-4C33-81969C7F5A55}"/>
          </ac:picMkLst>
        </pc:picChg>
      </pc:sldChg>
      <pc:sldChg chg="addSp delSp modSp new mod ord">
        <pc:chgData name="Maxim Galashevskiy" userId="3547ef24-cc3a-4b26-9f7e-78ca55269005" providerId="ADAL" clId="{10111283-C6EA-4609-9E64-47539C234DFC}" dt="2026-10-22T07:42:29.348" v="2356" actId="27636"/>
        <pc:sldMkLst>
          <pc:docMk/>
          <pc:sldMk cId="2920052936" sldId="262"/>
        </pc:sldMkLst>
        <pc:spChg chg="del">
          <ac:chgData name="Maxim Galashevskiy" userId="3547ef24-cc3a-4b26-9f7e-78ca55269005" providerId="ADAL" clId="{10111283-C6EA-4609-9E64-47539C234DFC}" dt="2026-10-21T12:18:52.106" v="157" actId="478"/>
          <ac:spMkLst>
            <pc:docMk/>
            <pc:sldMk cId="2920052936" sldId="262"/>
            <ac:spMk id="2" creationId="{04B1E7AF-23D6-8175-24EE-3867C8D7E2E2}"/>
          </ac:spMkLst>
        </pc:spChg>
        <pc:spChg chg="mod">
          <ac:chgData name="Maxim Galashevskiy" userId="3547ef24-cc3a-4b26-9f7e-78ca55269005" providerId="ADAL" clId="{10111283-C6EA-4609-9E64-47539C234DFC}" dt="2026-10-22T07:42:29.348" v="2356" actId="27636"/>
          <ac:spMkLst>
            <pc:docMk/>
            <pc:sldMk cId="2920052936" sldId="262"/>
            <ac:spMk id="3" creationId="{E2F937D3-C1D3-0F2A-60C3-46628D40324A}"/>
          </ac:spMkLst>
        </pc:spChg>
        <pc:spChg chg="add del mod">
          <ac:chgData name="Maxim Galashevskiy" userId="3547ef24-cc3a-4b26-9f7e-78ca55269005" providerId="ADAL" clId="{10111283-C6EA-4609-9E64-47539C234DFC}" dt="2026-10-21T14:01:14.272" v="519"/>
          <ac:spMkLst>
            <pc:docMk/>
            <pc:sldMk cId="2920052936" sldId="262"/>
            <ac:spMk id="6" creationId="{34B9C87D-B2B7-5886-D415-23E91AE2D8DC}"/>
          </ac:spMkLst>
        </pc:spChg>
        <pc:picChg chg="add mod">
          <ac:chgData name="Maxim Galashevskiy" userId="3547ef24-cc3a-4b26-9f7e-78ca55269005" providerId="ADAL" clId="{10111283-C6EA-4609-9E64-47539C234DFC}" dt="2026-10-21T12:18:58.689" v="159" actId="1076"/>
          <ac:picMkLst>
            <pc:docMk/>
            <pc:sldMk cId="2920052936" sldId="262"/>
            <ac:picMk id="5" creationId="{9D23976A-F2C5-DC5A-CA95-6BF7F91ABE5B}"/>
          </ac:picMkLst>
        </pc:picChg>
      </pc:sldChg>
      <pc:sldChg chg="addSp delSp modSp new mod">
        <pc:chgData name="Maxim Galashevskiy" userId="3547ef24-cc3a-4b26-9f7e-78ca55269005" providerId="ADAL" clId="{10111283-C6EA-4609-9E64-47539C234DFC}" dt="2026-10-22T07:28:01.572" v="1771" actId="20577"/>
        <pc:sldMkLst>
          <pc:docMk/>
          <pc:sldMk cId="290943495" sldId="263"/>
        </pc:sldMkLst>
        <pc:spChg chg="del">
          <ac:chgData name="Maxim Galashevskiy" userId="3547ef24-cc3a-4b26-9f7e-78ca55269005" providerId="ADAL" clId="{10111283-C6EA-4609-9E64-47539C234DFC}" dt="2026-10-21T12:21:34.315" v="161" actId="478"/>
          <ac:spMkLst>
            <pc:docMk/>
            <pc:sldMk cId="290943495" sldId="263"/>
            <ac:spMk id="2" creationId="{0CA380AC-0D3F-153E-E665-F9282B913B3A}"/>
          </ac:spMkLst>
        </pc:spChg>
        <pc:spChg chg="mod">
          <ac:chgData name="Maxim Galashevskiy" userId="3547ef24-cc3a-4b26-9f7e-78ca55269005" providerId="ADAL" clId="{10111283-C6EA-4609-9E64-47539C234DFC}" dt="2026-10-22T07:28:01.572" v="1771" actId="20577"/>
          <ac:spMkLst>
            <pc:docMk/>
            <pc:sldMk cId="290943495" sldId="263"/>
            <ac:spMk id="3" creationId="{0B093F25-46A4-1753-F270-F921ED75FC0B}"/>
          </ac:spMkLst>
        </pc:spChg>
        <pc:picChg chg="add mod">
          <ac:chgData name="Maxim Galashevskiy" userId="3547ef24-cc3a-4b26-9f7e-78ca55269005" providerId="ADAL" clId="{10111283-C6EA-4609-9E64-47539C234DFC}" dt="2026-10-21T12:21:42.391" v="164" actId="1076"/>
          <ac:picMkLst>
            <pc:docMk/>
            <pc:sldMk cId="290943495" sldId="263"/>
            <ac:picMk id="5" creationId="{602BB478-B619-2B7B-C789-8615D647DA9C}"/>
          </ac:picMkLst>
        </pc:picChg>
        <pc:picChg chg="add del mod">
          <ac:chgData name="Maxim Galashevskiy" userId="3547ef24-cc3a-4b26-9f7e-78ca55269005" providerId="ADAL" clId="{10111283-C6EA-4609-9E64-47539C234DFC}" dt="2026-10-21T12:22:07.154" v="169" actId="478"/>
          <ac:picMkLst>
            <pc:docMk/>
            <pc:sldMk cId="290943495" sldId="263"/>
            <ac:picMk id="7" creationId="{59DE8A33-928B-0C2C-2694-B0811D95AF6C}"/>
          </ac:picMkLst>
        </pc:picChg>
      </pc:sldChg>
      <pc:sldChg chg="addSp delSp modSp new mod ord">
        <pc:chgData name="Maxim Galashevskiy" userId="3547ef24-cc3a-4b26-9f7e-78ca55269005" providerId="ADAL" clId="{10111283-C6EA-4609-9E64-47539C234DFC}" dt="2026-10-22T07:28:25.461" v="1778" actId="14100"/>
        <pc:sldMkLst>
          <pc:docMk/>
          <pc:sldMk cId="3741870560" sldId="264"/>
        </pc:sldMkLst>
        <pc:spChg chg="del">
          <ac:chgData name="Maxim Galashevskiy" userId="3547ef24-cc3a-4b26-9f7e-78ca55269005" providerId="ADAL" clId="{10111283-C6EA-4609-9E64-47539C234DFC}" dt="2026-10-21T12:28:05.968" v="171" actId="478"/>
          <ac:spMkLst>
            <pc:docMk/>
            <pc:sldMk cId="3741870560" sldId="264"/>
            <ac:spMk id="2" creationId="{BBAC2128-E40B-8177-D786-DB4D29DBD63B}"/>
          </ac:spMkLst>
        </pc:spChg>
        <pc:spChg chg="mod">
          <ac:chgData name="Maxim Galashevskiy" userId="3547ef24-cc3a-4b26-9f7e-78ca55269005" providerId="ADAL" clId="{10111283-C6EA-4609-9E64-47539C234DFC}" dt="2026-10-22T07:28:25.461" v="1778" actId="14100"/>
          <ac:spMkLst>
            <pc:docMk/>
            <pc:sldMk cId="3741870560" sldId="264"/>
            <ac:spMk id="3" creationId="{4CB7D510-D9DC-983E-2327-4B758A002212}"/>
          </ac:spMkLst>
        </pc:spChg>
        <pc:picChg chg="add mod">
          <ac:chgData name="Maxim Galashevskiy" userId="3547ef24-cc3a-4b26-9f7e-78ca55269005" providerId="ADAL" clId="{10111283-C6EA-4609-9E64-47539C234DFC}" dt="2026-10-21T12:28:13.981" v="174" actId="1076"/>
          <ac:picMkLst>
            <pc:docMk/>
            <pc:sldMk cId="3741870560" sldId="264"/>
            <ac:picMk id="5" creationId="{340C57BC-7889-CAEB-9783-FEA69F648DA3}"/>
          </ac:picMkLst>
        </pc:picChg>
      </pc:sldChg>
      <pc:sldChg chg="addSp delSp modSp new mod">
        <pc:chgData name="Maxim Galashevskiy" userId="3547ef24-cc3a-4b26-9f7e-78ca55269005" providerId="ADAL" clId="{10111283-C6EA-4609-9E64-47539C234DFC}" dt="2026-10-22T07:38:05.403" v="2190" actId="6549"/>
        <pc:sldMkLst>
          <pc:docMk/>
          <pc:sldMk cId="4098508190" sldId="265"/>
        </pc:sldMkLst>
        <pc:spChg chg="del">
          <ac:chgData name="Maxim Galashevskiy" userId="3547ef24-cc3a-4b26-9f7e-78ca55269005" providerId="ADAL" clId="{10111283-C6EA-4609-9E64-47539C234DFC}" dt="2026-10-21T12:31:31.024" v="176" actId="478"/>
          <ac:spMkLst>
            <pc:docMk/>
            <pc:sldMk cId="4098508190" sldId="265"/>
            <ac:spMk id="2" creationId="{FEA82432-6C2A-F52E-4122-99EA21C19EA2}"/>
          </ac:spMkLst>
        </pc:spChg>
        <pc:spChg chg="mod">
          <ac:chgData name="Maxim Galashevskiy" userId="3547ef24-cc3a-4b26-9f7e-78ca55269005" providerId="ADAL" clId="{10111283-C6EA-4609-9E64-47539C234DFC}" dt="2026-10-22T07:38:05.403" v="2190" actId="6549"/>
          <ac:spMkLst>
            <pc:docMk/>
            <pc:sldMk cId="4098508190" sldId="265"/>
            <ac:spMk id="3" creationId="{CE4D1F6D-3CB3-FF6B-11C1-A64FB0CE525E}"/>
          </ac:spMkLst>
        </pc:spChg>
        <pc:picChg chg="add mod">
          <ac:chgData name="Maxim Galashevskiy" userId="3547ef24-cc3a-4b26-9f7e-78ca55269005" providerId="ADAL" clId="{10111283-C6EA-4609-9E64-47539C234DFC}" dt="2026-10-21T12:31:36.737" v="179" actId="1076"/>
          <ac:picMkLst>
            <pc:docMk/>
            <pc:sldMk cId="4098508190" sldId="265"/>
            <ac:picMk id="5" creationId="{4EC68616-CACD-803B-7438-8F4799FEF454}"/>
          </ac:picMkLst>
        </pc:picChg>
      </pc:sldChg>
      <pc:sldChg chg="addSp delSp modSp new mod ord">
        <pc:chgData name="Maxim Galashevskiy" userId="3547ef24-cc3a-4b26-9f7e-78ca55269005" providerId="ADAL" clId="{10111283-C6EA-4609-9E64-47539C234DFC}" dt="2026-10-22T07:28:36.947" v="1782" actId="20577"/>
        <pc:sldMkLst>
          <pc:docMk/>
          <pc:sldMk cId="975180991" sldId="266"/>
        </pc:sldMkLst>
        <pc:spChg chg="del">
          <ac:chgData name="Maxim Galashevskiy" userId="3547ef24-cc3a-4b26-9f7e-78ca55269005" providerId="ADAL" clId="{10111283-C6EA-4609-9E64-47539C234DFC}" dt="2026-10-21T12:33:19.031" v="181" actId="478"/>
          <ac:spMkLst>
            <pc:docMk/>
            <pc:sldMk cId="975180991" sldId="266"/>
            <ac:spMk id="2" creationId="{7C85F274-8BDE-C470-4E7A-A213434E9073}"/>
          </ac:spMkLst>
        </pc:spChg>
        <pc:spChg chg="mod ord">
          <ac:chgData name="Maxim Galashevskiy" userId="3547ef24-cc3a-4b26-9f7e-78ca55269005" providerId="ADAL" clId="{10111283-C6EA-4609-9E64-47539C234DFC}" dt="2026-10-22T07:28:36.947" v="1782" actId="20577"/>
          <ac:spMkLst>
            <pc:docMk/>
            <pc:sldMk cId="975180991" sldId="266"/>
            <ac:spMk id="3" creationId="{CE51DA2A-68AB-77CE-E0E6-420F15B75AC5}"/>
          </ac:spMkLst>
        </pc:spChg>
        <pc:picChg chg="add mod modCrop">
          <ac:chgData name="Maxim Galashevskiy" userId="3547ef24-cc3a-4b26-9f7e-78ca55269005" providerId="ADAL" clId="{10111283-C6EA-4609-9E64-47539C234DFC}" dt="2026-10-21T12:34:25.391" v="196" actId="1076"/>
          <ac:picMkLst>
            <pc:docMk/>
            <pc:sldMk cId="975180991" sldId="266"/>
            <ac:picMk id="5" creationId="{C209622C-8566-B86B-2EFD-EE5EE80BD61F}"/>
          </ac:picMkLst>
        </pc:picChg>
      </pc:sldChg>
      <pc:sldChg chg="addSp delSp modSp new mod ord">
        <pc:chgData name="Maxim Galashevskiy" userId="3547ef24-cc3a-4b26-9f7e-78ca55269005" providerId="ADAL" clId="{10111283-C6EA-4609-9E64-47539C234DFC}" dt="2026-10-22T07:34:33.440" v="2148" actId="6549"/>
        <pc:sldMkLst>
          <pc:docMk/>
          <pc:sldMk cId="3672069116" sldId="267"/>
        </pc:sldMkLst>
        <pc:spChg chg="del">
          <ac:chgData name="Maxim Galashevskiy" userId="3547ef24-cc3a-4b26-9f7e-78ca55269005" providerId="ADAL" clId="{10111283-C6EA-4609-9E64-47539C234DFC}" dt="2026-10-21T12:37:43.335" v="200" actId="478"/>
          <ac:spMkLst>
            <pc:docMk/>
            <pc:sldMk cId="3672069116" sldId="267"/>
            <ac:spMk id="2" creationId="{69AA0906-B772-3515-C6BD-830D16683457}"/>
          </ac:spMkLst>
        </pc:spChg>
        <pc:spChg chg="mod">
          <ac:chgData name="Maxim Galashevskiy" userId="3547ef24-cc3a-4b26-9f7e-78ca55269005" providerId="ADAL" clId="{10111283-C6EA-4609-9E64-47539C234DFC}" dt="2026-10-22T07:34:33.440" v="2148" actId="6549"/>
          <ac:spMkLst>
            <pc:docMk/>
            <pc:sldMk cId="3672069116" sldId="267"/>
            <ac:spMk id="3" creationId="{3F490D5D-F4D9-F4FB-0B56-205889C80681}"/>
          </ac:spMkLst>
        </pc:spChg>
        <pc:picChg chg="add mod">
          <ac:chgData name="Maxim Galashevskiy" userId="3547ef24-cc3a-4b26-9f7e-78ca55269005" providerId="ADAL" clId="{10111283-C6EA-4609-9E64-47539C234DFC}" dt="2026-10-21T12:37:50.311" v="203" actId="1076"/>
          <ac:picMkLst>
            <pc:docMk/>
            <pc:sldMk cId="3672069116" sldId="267"/>
            <ac:picMk id="5" creationId="{CBD64128-11BD-00DB-947D-E78B8ECC244E}"/>
          </ac:picMkLst>
        </pc:picChg>
      </pc:sldChg>
      <pc:sldChg chg="addSp delSp modSp new mod ord">
        <pc:chgData name="Maxim Galashevskiy" userId="3547ef24-cc3a-4b26-9f7e-78ca55269005" providerId="ADAL" clId="{10111283-C6EA-4609-9E64-47539C234DFC}" dt="2026-10-22T07:35:22.106" v="2155" actId="255"/>
        <pc:sldMkLst>
          <pc:docMk/>
          <pc:sldMk cId="1890501868" sldId="268"/>
        </pc:sldMkLst>
        <pc:spChg chg="del">
          <ac:chgData name="Maxim Galashevskiy" userId="3547ef24-cc3a-4b26-9f7e-78ca55269005" providerId="ADAL" clId="{10111283-C6EA-4609-9E64-47539C234DFC}" dt="2026-10-21T12:38:40.973" v="205" actId="478"/>
          <ac:spMkLst>
            <pc:docMk/>
            <pc:sldMk cId="1890501868" sldId="268"/>
            <ac:spMk id="2" creationId="{2585522C-5312-7959-E44C-BF65EB61B67A}"/>
          </ac:spMkLst>
        </pc:spChg>
        <pc:spChg chg="mod">
          <ac:chgData name="Maxim Galashevskiy" userId="3547ef24-cc3a-4b26-9f7e-78ca55269005" providerId="ADAL" clId="{10111283-C6EA-4609-9E64-47539C234DFC}" dt="2026-10-22T07:35:22.106" v="2155" actId="255"/>
          <ac:spMkLst>
            <pc:docMk/>
            <pc:sldMk cId="1890501868" sldId="268"/>
            <ac:spMk id="3" creationId="{70396BA5-6752-405C-8A95-4D40B0BDA74E}"/>
          </ac:spMkLst>
        </pc:spChg>
        <pc:picChg chg="add mod">
          <ac:chgData name="Maxim Galashevskiy" userId="3547ef24-cc3a-4b26-9f7e-78ca55269005" providerId="ADAL" clId="{10111283-C6EA-4609-9E64-47539C234DFC}" dt="2026-10-21T12:38:48.288" v="208" actId="1076"/>
          <ac:picMkLst>
            <pc:docMk/>
            <pc:sldMk cId="1890501868" sldId="268"/>
            <ac:picMk id="5" creationId="{8E2A93DF-D9DF-CFA0-A510-52138C554E41}"/>
          </ac:picMkLst>
        </pc:picChg>
      </pc:sldChg>
      <pc:sldChg chg="addSp delSp modSp new mod ord">
        <pc:chgData name="Maxim Galashevskiy" userId="3547ef24-cc3a-4b26-9f7e-78ca55269005" providerId="ADAL" clId="{10111283-C6EA-4609-9E64-47539C234DFC}" dt="2026-10-22T07:19:13.892" v="1559" actId="20577"/>
        <pc:sldMkLst>
          <pc:docMk/>
          <pc:sldMk cId="1577789940" sldId="269"/>
        </pc:sldMkLst>
        <pc:spChg chg="del">
          <ac:chgData name="Maxim Galashevskiy" userId="3547ef24-cc3a-4b26-9f7e-78ca55269005" providerId="ADAL" clId="{10111283-C6EA-4609-9E64-47539C234DFC}" dt="2026-10-21T12:39:40.025" v="210" actId="478"/>
          <ac:spMkLst>
            <pc:docMk/>
            <pc:sldMk cId="1577789940" sldId="269"/>
            <ac:spMk id="2" creationId="{AAB56C4E-B276-5652-4690-68ED45D5DD81}"/>
          </ac:spMkLst>
        </pc:spChg>
        <pc:spChg chg="mod ord">
          <ac:chgData name="Maxim Galashevskiy" userId="3547ef24-cc3a-4b26-9f7e-78ca55269005" providerId="ADAL" clId="{10111283-C6EA-4609-9E64-47539C234DFC}" dt="2026-10-22T07:19:13.892" v="1559" actId="20577"/>
          <ac:spMkLst>
            <pc:docMk/>
            <pc:sldMk cId="1577789940" sldId="269"/>
            <ac:spMk id="3" creationId="{F132D644-1397-F432-5659-33A589180019}"/>
          </ac:spMkLst>
        </pc:spChg>
        <pc:picChg chg="add mod">
          <ac:chgData name="Maxim Galashevskiy" userId="3547ef24-cc3a-4b26-9f7e-78ca55269005" providerId="ADAL" clId="{10111283-C6EA-4609-9E64-47539C234DFC}" dt="2026-10-21T12:39:52.996" v="213" actId="1076"/>
          <ac:picMkLst>
            <pc:docMk/>
            <pc:sldMk cId="1577789940" sldId="269"/>
            <ac:picMk id="5" creationId="{5B17CBBD-3645-0CC9-D8DC-C43EDF8AE612}"/>
          </ac:picMkLst>
        </pc:picChg>
      </pc:sldChg>
      <pc:sldChg chg="addSp delSp modSp new mod">
        <pc:chgData name="Maxim Galashevskiy" userId="3547ef24-cc3a-4b26-9f7e-78ca55269005" providerId="ADAL" clId="{10111283-C6EA-4609-9E64-47539C234DFC}" dt="2026-10-22T07:10:40.072" v="1226" actId="27636"/>
        <pc:sldMkLst>
          <pc:docMk/>
          <pc:sldMk cId="2985208347" sldId="270"/>
        </pc:sldMkLst>
        <pc:spChg chg="del">
          <ac:chgData name="Maxim Galashevskiy" userId="3547ef24-cc3a-4b26-9f7e-78ca55269005" providerId="ADAL" clId="{10111283-C6EA-4609-9E64-47539C234DFC}" dt="2026-10-21T13:06:48.346" v="218" actId="478"/>
          <ac:spMkLst>
            <pc:docMk/>
            <pc:sldMk cId="2985208347" sldId="270"/>
            <ac:spMk id="2" creationId="{47B648CF-4A38-6AB3-FEBF-D61F8D0F291B}"/>
          </ac:spMkLst>
        </pc:spChg>
        <pc:spChg chg="mod ord">
          <ac:chgData name="Maxim Galashevskiy" userId="3547ef24-cc3a-4b26-9f7e-78ca55269005" providerId="ADAL" clId="{10111283-C6EA-4609-9E64-47539C234DFC}" dt="2026-10-22T07:10:40.072" v="1226" actId="27636"/>
          <ac:spMkLst>
            <pc:docMk/>
            <pc:sldMk cId="2985208347" sldId="270"/>
            <ac:spMk id="3" creationId="{0CAC041A-3A5D-FD1C-787C-0B34C8F868AD}"/>
          </ac:spMkLst>
        </pc:spChg>
        <pc:picChg chg="add mod">
          <ac:chgData name="Maxim Galashevskiy" userId="3547ef24-cc3a-4b26-9f7e-78ca55269005" providerId="ADAL" clId="{10111283-C6EA-4609-9E64-47539C234DFC}" dt="2026-10-21T13:06:55.795" v="221" actId="1076"/>
          <ac:picMkLst>
            <pc:docMk/>
            <pc:sldMk cId="2985208347" sldId="270"/>
            <ac:picMk id="5" creationId="{27A00D41-9FB1-420D-213A-9BC3318A1A84}"/>
          </ac:picMkLst>
        </pc:picChg>
      </pc:sldChg>
      <pc:sldChg chg="addSp delSp modSp new mod">
        <pc:chgData name="Maxim Galashevskiy" userId="3547ef24-cc3a-4b26-9f7e-78ca55269005" providerId="ADAL" clId="{10111283-C6EA-4609-9E64-47539C234DFC}" dt="2026-10-22T07:36:11.799" v="2169" actId="6549"/>
        <pc:sldMkLst>
          <pc:docMk/>
          <pc:sldMk cId="4116117492" sldId="271"/>
        </pc:sldMkLst>
        <pc:spChg chg="add mod">
          <ac:chgData name="Maxim Galashevskiy" userId="3547ef24-cc3a-4b26-9f7e-78ca55269005" providerId="ADAL" clId="{10111283-C6EA-4609-9E64-47539C234DFC}" dt="2026-10-22T07:36:11.799" v="2169" actId="6549"/>
          <ac:spMkLst>
            <pc:docMk/>
            <pc:sldMk cId="4116117492" sldId="271"/>
            <ac:spMk id="2" creationId="{497F4CC1-9E08-C952-DACE-74ECF2EFD440}"/>
          </ac:spMkLst>
        </pc:spChg>
        <pc:spChg chg="del">
          <ac:chgData name="Maxim Galashevskiy" userId="3547ef24-cc3a-4b26-9f7e-78ca55269005" providerId="ADAL" clId="{10111283-C6EA-4609-9E64-47539C234DFC}" dt="2026-10-21T13:09:01.414" v="225" actId="478"/>
          <ac:spMkLst>
            <pc:docMk/>
            <pc:sldMk cId="4116117492" sldId="271"/>
            <ac:spMk id="2" creationId="{A7AD4B37-7A02-B04A-3E04-3BEFEDB5FEE2}"/>
          </ac:spMkLst>
        </pc:spChg>
        <pc:spChg chg="mod ord">
          <ac:chgData name="Maxim Galashevskiy" userId="3547ef24-cc3a-4b26-9f7e-78ca55269005" providerId="ADAL" clId="{10111283-C6EA-4609-9E64-47539C234DFC}" dt="2026-10-22T07:36:03.935" v="2168" actId="5793"/>
          <ac:spMkLst>
            <pc:docMk/>
            <pc:sldMk cId="4116117492" sldId="271"/>
            <ac:spMk id="3" creationId="{A1947BA6-D2C5-900C-7EC2-AB8FB1499209}"/>
          </ac:spMkLst>
        </pc:spChg>
        <pc:picChg chg="add del mod">
          <ac:chgData name="Maxim Galashevskiy" userId="3547ef24-cc3a-4b26-9f7e-78ca55269005" providerId="ADAL" clId="{10111283-C6EA-4609-9E64-47539C234DFC}" dt="2026-10-21T13:13:57.632" v="245" actId="478"/>
          <ac:picMkLst>
            <pc:docMk/>
            <pc:sldMk cId="4116117492" sldId="271"/>
            <ac:picMk id="5" creationId="{662F52BD-CA1B-27AD-260E-1299AC6C7F24}"/>
          </ac:picMkLst>
        </pc:picChg>
        <pc:picChg chg="add mod">
          <ac:chgData name="Maxim Galashevskiy" userId="3547ef24-cc3a-4b26-9f7e-78ca55269005" providerId="ADAL" clId="{10111283-C6EA-4609-9E64-47539C234DFC}" dt="2026-10-22T07:14:37.050" v="1363" actId="1076"/>
          <ac:picMkLst>
            <pc:docMk/>
            <pc:sldMk cId="4116117492" sldId="271"/>
            <ac:picMk id="7" creationId="{B3CC5892-6E65-726C-8C81-AE0A5144A251}"/>
          </ac:picMkLst>
        </pc:picChg>
      </pc:sldChg>
      <pc:sldChg chg="addSp delSp modSp new mod">
        <pc:chgData name="Maxim Galashevskiy" userId="3547ef24-cc3a-4b26-9f7e-78ca55269005" providerId="ADAL" clId="{10111283-C6EA-4609-9E64-47539C234DFC}" dt="2026-10-22T07:36:23.022" v="2176" actId="27636"/>
        <pc:sldMkLst>
          <pc:docMk/>
          <pc:sldMk cId="2990106274" sldId="272"/>
        </pc:sldMkLst>
        <pc:spChg chg="add mod">
          <ac:chgData name="Maxim Galashevskiy" userId="3547ef24-cc3a-4b26-9f7e-78ca55269005" providerId="ADAL" clId="{10111283-C6EA-4609-9E64-47539C234DFC}" dt="2026-10-22T07:11:41.097" v="1261" actId="1076"/>
          <ac:spMkLst>
            <pc:docMk/>
            <pc:sldMk cId="2990106274" sldId="272"/>
            <ac:spMk id="2" creationId="{D691026B-A0E7-FA70-0714-13936178675A}"/>
          </ac:spMkLst>
        </pc:spChg>
        <pc:spChg chg="del">
          <ac:chgData name="Maxim Galashevskiy" userId="3547ef24-cc3a-4b26-9f7e-78ca55269005" providerId="ADAL" clId="{10111283-C6EA-4609-9E64-47539C234DFC}" dt="2026-10-21T13:10:51.817" v="236" actId="478"/>
          <ac:spMkLst>
            <pc:docMk/>
            <pc:sldMk cId="2990106274" sldId="272"/>
            <ac:spMk id="2" creationId="{F7DF4E08-F035-5827-BC4E-EB856E331BE0}"/>
          </ac:spMkLst>
        </pc:spChg>
        <pc:spChg chg="mod ord">
          <ac:chgData name="Maxim Galashevskiy" userId="3547ef24-cc3a-4b26-9f7e-78ca55269005" providerId="ADAL" clId="{10111283-C6EA-4609-9E64-47539C234DFC}" dt="2026-10-22T07:36:23.022" v="2176" actId="27636"/>
          <ac:spMkLst>
            <pc:docMk/>
            <pc:sldMk cId="2990106274" sldId="272"/>
            <ac:spMk id="3" creationId="{594611E9-996F-7C29-7E9A-EB556E23D35A}"/>
          </ac:spMkLst>
        </pc:spChg>
        <pc:picChg chg="add mod">
          <ac:chgData name="Maxim Galashevskiy" userId="3547ef24-cc3a-4b26-9f7e-78ca55269005" providerId="ADAL" clId="{10111283-C6EA-4609-9E64-47539C234DFC}" dt="2026-10-21T13:11:02.596" v="240" actId="1076"/>
          <ac:picMkLst>
            <pc:docMk/>
            <pc:sldMk cId="2990106274" sldId="272"/>
            <ac:picMk id="5" creationId="{3D8B4611-E03B-4181-477C-E727950FBE96}"/>
          </ac:picMkLst>
        </pc:picChg>
      </pc:sldChg>
      <pc:sldChg chg="addSp delSp modSp new mod">
        <pc:chgData name="Maxim Galashevskiy" userId="3547ef24-cc3a-4b26-9f7e-78ca55269005" providerId="ADAL" clId="{10111283-C6EA-4609-9E64-47539C234DFC}" dt="2026-10-22T07:37:04.642" v="2188" actId="1076"/>
        <pc:sldMkLst>
          <pc:docMk/>
          <pc:sldMk cId="1735063902" sldId="273"/>
        </pc:sldMkLst>
        <pc:spChg chg="del">
          <ac:chgData name="Maxim Galashevskiy" userId="3547ef24-cc3a-4b26-9f7e-78ca55269005" providerId="ADAL" clId="{10111283-C6EA-4609-9E64-47539C234DFC}" dt="2026-10-21T13:18:54.638" v="252" actId="478"/>
          <ac:spMkLst>
            <pc:docMk/>
            <pc:sldMk cId="1735063902" sldId="273"/>
            <ac:spMk id="2" creationId="{3FEA61FA-C395-2190-F521-E312BBCE6EB4}"/>
          </ac:spMkLst>
        </pc:spChg>
        <pc:spChg chg="add mod">
          <ac:chgData name="Maxim Galashevskiy" userId="3547ef24-cc3a-4b26-9f7e-78ca55269005" providerId="ADAL" clId="{10111283-C6EA-4609-9E64-47539C234DFC}" dt="2026-10-22T07:36:40.792" v="2183" actId="14100"/>
          <ac:spMkLst>
            <pc:docMk/>
            <pc:sldMk cId="1735063902" sldId="273"/>
            <ac:spMk id="2" creationId="{85F7D18C-E359-4BAC-3CBE-BA0483F91A42}"/>
          </ac:spMkLst>
        </pc:spChg>
        <pc:spChg chg="mod ord">
          <ac:chgData name="Maxim Galashevskiy" userId="3547ef24-cc3a-4b26-9f7e-78ca55269005" providerId="ADAL" clId="{10111283-C6EA-4609-9E64-47539C234DFC}" dt="2026-10-22T07:37:04.642" v="2188" actId="1076"/>
          <ac:spMkLst>
            <pc:docMk/>
            <pc:sldMk cId="1735063902" sldId="273"/>
            <ac:spMk id="3" creationId="{7CD7063D-0B89-53AD-0ADD-FA3A5EE28596}"/>
          </ac:spMkLst>
        </pc:spChg>
        <pc:picChg chg="add mod">
          <ac:chgData name="Maxim Galashevskiy" userId="3547ef24-cc3a-4b26-9f7e-78ca55269005" providerId="ADAL" clId="{10111283-C6EA-4609-9E64-47539C234DFC}" dt="2026-10-22T07:03:36.458" v="981" actId="1076"/>
          <ac:picMkLst>
            <pc:docMk/>
            <pc:sldMk cId="1735063902" sldId="273"/>
            <ac:picMk id="5" creationId="{17CC35FA-11DB-12F7-FFEC-82F7890F5DE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6F65C7-28FB-388E-C53C-AA92EF23D2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1FF28AC-7AAA-D006-D0A2-9D80A5323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BF4D4B-983A-CF97-A53E-73E487E7D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28B04-B992-4208-BCB5-C14CDD6D2804}" type="datetimeFigureOut">
              <a:rPr lang="nb-NO" smtClean="0"/>
              <a:t>21.10.2026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8C75567-8C4A-FD0F-C34F-F912F6223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ACFE760-9403-D1F8-904F-8715DE83C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E4133-EC20-43F7-A8DE-F02FF630C28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077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D95C40-A8DB-C6DB-3D4B-7BE224EAE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441CBA4-CF94-40A6-11C5-5BE84AA9F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F78C2DD-34D5-9694-66A5-CEB7A5C29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28B04-B992-4208-BCB5-C14CDD6D2804}" type="datetimeFigureOut">
              <a:rPr lang="nb-NO" smtClean="0"/>
              <a:t>21.10.2026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F4AE7E5-37E8-A75E-2E38-FD81649D7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E939E76-541B-16B6-130A-C693D714B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E4133-EC20-43F7-A8DE-F02FF630C28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1006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9153D0-DB63-647A-9B21-CBBC76DE9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CAC43E9-F010-12A9-0C15-347E74F16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06CFB64-A422-ADE8-0A48-21BAD0652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28B04-B992-4208-BCB5-C14CDD6D2804}" type="datetimeFigureOut">
              <a:rPr lang="nb-NO" smtClean="0"/>
              <a:t>21.10.2026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0B3B766-6CA9-3CC1-FC0D-0373AC3EB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A992AA1-274A-75C0-37EF-6F6E56F04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E4133-EC20-43F7-A8DE-F02FF630C28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5040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981129-7FFD-8A54-8DD3-ED2A74245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A17A4FC-D453-DFE8-76D7-87581A6AEC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D0A283E-26F2-C13E-69DB-633F78B19B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C590DF6-BE7A-1695-CA36-86E30E81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28B04-B992-4208-BCB5-C14CDD6D2804}" type="datetimeFigureOut">
              <a:rPr lang="nb-NO" smtClean="0"/>
              <a:t>21.10.2026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FEB5CA1-0FF9-CFE3-2F9E-3365C064C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CA8B56A-9376-4199-AE29-20C5FEA6D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E4133-EC20-43F7-A8DE-F02FF630C28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9533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E79F86-5A45-331E-CD76-B5B9F48B4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1B00EBE-17C2-7756-024A-9B4F712AF8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A20293E-A54F-6F4B-EC88-CF2C17C51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CD89473-D422-593A-846B-5ABA7DD072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C7EA105-E6FB-38BE-24CA-E5822318F2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B67A468-124C-EC19-A7DE-8B82E382D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28B04-B992-4208-BCB5-C14CDD6D2804}" type="datetimeFigureOut">
              <a:rPr lang="nb-NO" smtClean="0"/>
              <a:t>21.10.2026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781ABBE-39CE-D226-DD44-266CA2106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D6A1EFD-624C-90AB-FC1F-56A48D1B1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E4133-EC20-43F7-A8DE-F02FF630C28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7440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6770C3-EFD7-F7BA-2BFD-E071AA1F0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B5C0267-A3DF-32F3-7060-C11CF478D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28B04-B992-4208-BCB5-C14CDD6D2804}" type="datetimeFigureOut">
              <a:rPr lang="nb-NO" smtClean="0"/>
              <a:t>21.10.2026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3FE02B6-EAC5-300E-E27C-B408755F6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7C981CA-8F41-95AC-47B3-067EFA173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E4133-EC20-43F7-A8DE-F02FF630C28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4822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C443FB0-6EBE-F142-5859-A89808DEA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28B04-B992-4208-BCB5-C14CDD6D2804}" type="datetimeFigureOut">
              <a:rPr lang="nb-NO" smtClean="0"/>
              <a:t>21.10.2026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A16740C-9E0A-E9BB-BC94-9021B548D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20B9E17-A79E-B9FE-4FC1-C722F8D98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E4133-EC20-43F7-A8DE-F02FF630C28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1137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E493BF-5BF5-6942-E9C1-7C88C9DA7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17D8058-8F13-F7F6-4037-6283418E2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0CB46C9-26F9-87F1-14BB-D32E80A310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A7301BB-7488-3561-5F92-9DC20011C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28B04-B992-4208-BCB5-C14CDD6D2804}" type="datetimeFigureOut">
              <a:rPr lang="nb-NO" smtClean="0"/>
              <a:t>21.10.2026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5514F68-4669-BAB4-57F4-2E26DB6A1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BFD056B-AD1F-5B6D-FB91-6428C9FAE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E4133-EC20-43F7-A8DE-F02FF630C28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8935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0EDD9F-A56A-5B73-472E-6554F4874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FF65B93-076C-AE8A-1497-47A1CA4C753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78C621A-C9B6-9208-A853-E1C0DC7C93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34B9E1A-34C7-807B-4C96-258082601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28B04-B992-4208-BCB5-C14CDD6D2804}" type="datetimeFigureOut">
              <a:rPr lang="nb-NO" smtClean="0"/>
              <a:t>21.10.2026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141B2E0-A45E-ACC4-702C-4716E30A4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A5E9006-BF63-F548-F0BB-9D65E880A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E4133-EC20-43F7-A8DE-F02FF630C28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9738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4AF5C2-2380-4C7D-C7A5-7ACD372EE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A008A0B-46F3-444A-76A8-E9EB54081D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1BDAD95-0733-5523-20B1-96ACAE51F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28B04-B992-4208-BCB5-C14CDD6D2804}" type="datetimeFigureOut">
              <a:rPr lang="nb-NO" smtClean="0"/>
              <a:t>21.10.2026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73528B1-228B-8739-47B9-206B1EF3F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F59405D-6DC6-7DEA-D518-91FA3ABDA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E4133-EC20-43F7-A8DE-F02FF630C28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9914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5174B1D-2B19-CCCA-80FA-A2614039C9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CB497AF-0C8D-3A68-ABEC-0B97D69A27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C310D7-437A-A553-42AB-B62462983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28B04-B992-4208-BCB5-C14CDD6D2804}" type="datetimeFigureOut">
              <a:rPr lang="nb-NO" smtClean="0"/>
              <a:t>21.10.2026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19797E4-6904-5E14-8492-5B149747A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D78E8F5-A030-EA40-2296-308137146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E4133-EC20-43F7-A8DE-F02FF630C28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8658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64C405A-C0C9-8518-8425-7667D529B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4488808-3CD6-AB15-047A-11E685234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D4537D3-D34F-59B0-CD54-69DCF316B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028B04-B992-4208-BCB5-C14CDD6D2804}" type="datetimeFigureOut">
              <a:rPr lang="nb-NO" smtClean="0"/>
              <a:t>21.10.2026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23FAE59-5734-8C45-58F9-9FD04ABECF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4B163AA-7875-4B14-1591-CF8AE41272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8E4133-EC20-43F7-A8DE-F02FF630C28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8466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AA3CB0-5640-55A2-7718-931F170F23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621" y="1306167"/>
            <a:ext cx="11632758" cy="1222349"/>
          </a:xfrm>
        </p:spPr>
        <p:txBody>
          <a:bodyPr>
            <a:noAutofit/>
          </a:bodyPr>
          <a:lstStyle/>
          <a:p>
            <a:r>
              <a:rPr lang="nb-NO" sz="4000" dirty="0"/>
              <a:t>Dagens situasjon for næringsareal i Averøy kommune</a:t>
            </a:r>
            <a:br>
              <a:rPr lang="nb-NO" sz="4000" dirty="0"/>
            </a:br>
            <a:endParaRPr lang="nb-NO" sz="4000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44F91BFE-34FB-1640-7C59-6A479B9A31E9}"/>
              </a:ext>
            </a:extLst>
          </p:cNvPr>
          <p:cNvSpPr txBox="1"/>
          <p:nvPr/>
        </p:nvSpPr>
        <p:spPr>
          <a:xfrm>
            <a:off x="834887" y="5033176"/>
            <a:ext cx="35997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Maxim Galashevskiy</a:t>
            </a:r>
            <a:br>
              <a:rPr lang="nb-NO" dirty="0"/>
            </a:br>
            <a:r>
              <a:rPr lang="nb-NO" dirty="0"/>
              <a:t>Arealplanlegger i Averøy kommune</a:t>
            </a:r>
          </a:p>
          <a:p>
            <a:r>
              <a:rPr lang="nb-NO" dirty="0"/>
              <a:t>21.10.2026</a:t>
            </a:r>
          </a:p>
        </p:txBody>
      </p:sp>
    </p:spTree>
    <p:extLst>
      <p:ext uri="{BB962C8B-B14F-4D97-AF65-F5344CB8AC3E}">
        <p14:creationId xmlns:p14="http://schemas.microsoft.com/office/powerpoint/2010/main" val="1559286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>
            <a:extLst>
              <a:ext uri="{FF2B5EF4-FFF2-40B4-BE49-F238E27FC236}">
                <a16:creationId xmlns:a16="http://schemas.microsoft.com/office/drawing/2014/main" id="{7A4B94C6-1D34-944C-AF33-D506EFFF6C39}"/>
              </a:ext>
            </a:extLst>
          </p:cNvPr>
          <p:cNvSpPr txBox="1"/>
          <p:nvPr/>
        </p:nvSpPr>
        <p:spPr>
          <a:xfrm>
            <a:off x="236967" y="207976"/>
            <a:ext cx="4674430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600" dirty="0"/>
              <a:t>Reguleringsplan </a:t>
            </a:r>
          </a:p>
          <a:p>
            <a:r>
              <a:rPr lang="nb-NO" sz="2600" dirty="0"/>
              <a:t>Bruhagen sentrum (2012) </a:t>
            </a:r>
          </a:p>
          <a:p>
            <a:endParaRPr lang="nb-NO" sz="2600" dirty="0"/>
          </a:p>
          <a:p>
            <a:r>
              <a:rPr lang="nb-NO" sz="2600" dirty="0"/>
              <a:t>Næringsareal: ca. 45 daa</a:t>
            </a:r>
          </a:p>
          <a:p>
            <a:endParaRPr lang="nb-NO" sz="2600" dirty="0"/>
          </a:p>
          <a:p>
            <a:r>
              <a:rPr lang="nb-NO" sz="2600" dirty="0"/>
              <a:t>Handel, kontor, tjenesteyting</a:t>
            </a:r>
          </a:p>
          <a:p>
            <a:endParaRPr lang="nb-NO" sz="2600" dirty="0"/>
          </a:p>
          <a:p>
            <a:r>
              <a:rPr lang="nb-NO" sz="2600" dirty="0"/>
              <a:t>Reguleringsplanen vil bli oppdatert. Det må vurderes hvilke næringsområder kan videreføres.</a:t>
            </a:r>
          </a:p>
          <a:p>
            <a:r>
              <a:rPr lang="nb-NO" sz="2600" dirty="0"/>
              <a:t>Utfordringer: naturmangfold, grunnforhold, landbruksinteresser, flomutsatt.</a:t>
            </a:r>
          </a:p>
          <a:p>
            <a:endParaRPr lang="nb-NO" sz="2800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F2DD3519-D3CA-D111-92EC-0F3D31D53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9947" y="922351"/>
            <a:ext cx="6706536" cy="499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282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390489C-B7AA-C8D3-0446-6DC72BEAB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434" y="275958"/>
            <a:ext cx="3991223" cy="60232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/>
              <a:t>Reguleringsplan </a:t>
            </a:r>
          </a:p>
          <a:p>
            <a:pPr marL="0" indent="0">
              <a:buNone/>
            </a:pPr>
            <a:r>
              <a:rPr lang="nb-NO" sz="2400" dirty="0"/>
              <a:t>Kristvika Nord Industriområde (2022)</a:t>
            </a:r>
          </a:p>
          <a:p>
            <a:pPr marL="0" indent="0">
              <a:buNone/>
            </a:pPr>
            <a:r>
              <a:rPr lang="nb-NO" sz="2400" dirty="0"/>
              <a:t>Industri/lager</a:t>
            </a:r>
          </a:p>
          <a:p>
            <a:pPr marL="0" indent="0">
              <a:buNone/>
            </a:pPr>
            <a:r>
              <a:rPr lang="nb-NO" sz="2400" dirty="0"/>
              <a:t>Næringsareal: ca. 120 daa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r>
              <a:rPr lang="nb-NO" sz="2400" dirty="0"/>
              <a:t>Reguleringsplan </a:t>
            </a:r>
          </a:p>
          <a:p>
            <a:pPr marL="0" indent="0">
              <a:buNone/>
            </a:pPr>
            <a:r>
              <a:rPr lang="nb-NO" sz="2400" dirty="0" err="1"/>
              <a:t>Hestvikholman</a:t>
            </a:r>
            <a:r>
              <a:rPr lang="nb-NO" sz="2400" dirty="0"/>
              <a:t> industriområde (2018)</a:t>
            </a:r>
          </a:p>
          <a:p>
            <a:pPr marL="0" indent="0">
              <a:buNone/>
            </a:pPr>
            <a:r>
              <a:rPr lang="nb-NO" sz="2400" dirty="0"/>
              <a:t>Næringsareal: ca. 400 daa</a:t>
            </a:r>
          </a:p>
          <a:p>
            <a:pPr marL="0" indent="0">
              <a:buNone/>
            </a:pPr>
            <a:r>
              <a:rPr lang="nb-NO" sz="2400" dirty="0"/>
              <a:t>Kommuneplanen åpner for regulering av utvidelse mot sør med ca. 50 daa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11CA3EE-CDD7-577A-F61F-194246F1B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9658" y="0"/>
            <a:ext cx="77656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721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5590A6B-1A29-5DD9-8A53-9C7912F61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33" y="1861075"/>
            <a:ext cx="369754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/>
              <a:t>Reguleringsplan </a:t>
            </a:r>
          </a:p>
          <a:p>
            <a:pPr marL="0" indent="0">
              <a:buNone/>
            </a:pPr>
            <a:r>
              <a:rPr lang="nb-NO" sz="2400" dirty="0"/>
              <a:t>Bremsnes 2/ Smedvågen (1985)</a:t>
            </a:r>
          </a:p>
          <a:p>
            <a:pPr marL="0" indent="0">
              <a:buNone/>
            </a:pPr>
            <a:r>
              <a:rPr lang="nb-NO" sz="2400" dirty="0"/>
              <a:t>Næringsareal: ca. 310 daa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95ACBF7-1878-FF56-75CD-876EDD2E9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6787" y="0"/>
            <a:ext cx="81522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995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2F937D3-C1D3-0F2A-60C3-46628D403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77" y="1458981"/>
            <a:ext cx="3819526" cy="38273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/>
              <a:t>Reguleringsplan </a:t>
            </a:r>
          </a:p>
          <a:p>
            <a:pPr marL="0" indent="0">
              <a:buNone/>
            </a:pPr>
            <a:r>
              <a:rPr lang="nb-NO" sz="2400" dirty="0"/>
              <a:t>Henda Vest industriområde (2017)</a:t>
            </a:r>
          </a:p>
          <a:p>
            <a:pPr marL="0" indent="0">
              <a:buNone/>
            </a:pPr>
            <a:r>
              <a:rPr lang="nb-NO" sz="2400" dirty="0"/>
              <a:t>Næringsareal: ca. 230 daa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r>
              <a:rPr lang="nb-NO" sz="2400" dirty="0"/>
              <a:t>Kommuneplanen åpner for regulering av utvidelse mot øst med ca. 36 daa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D23976A-F2C5-DC5A-CA95-6BF7F91AB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6970" y="532996"/>
            <a:ext cx="7906853" cy="579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052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7DA3A22A-A7DC-4DAE-4C33-81969C7F5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294" y="323416"/>
            <a:ext cx="8145012" cy="6211167"/>
          </a:xfrm>
          <a:prstGeom prst="rect">
            <a:avLst/>
          </a:pr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211DC7D-F4F6-9FB7-B092-8E21CA119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694" y="1240403"/>
            <a:ext cx="3586731" cy="3366521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sz="2000" dirty="0"/>
              <a:t>Reguleringsplan </a:t>
            </a:r>
          </a:p>
          <a:p>
            <a:pPr marL="0" indent="0">
              <a:buNone/>
            </a:pPr>
            <a:r>
              <a:rPr lang="nb-NO" sz="2000" dirty="0" err="1"/>
              <a:t>Sveggen</a:t>
            </a:r>
            <a:r>
              <a:rPr lang="nb-NO" sz="2000" dirty="0"/>
              <a:t> Næringspark (2015)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000" dirty="0"/>
              <a:t>Næringsareal: ca. 160 daa</a:t>
            </a:r>
          </a:p>
          <a:p>
            <a:pPr marL="0" indent="0">
              <a:buNone/>
            </a:pPr>
            <a:r>
              <a:rPr lang="nb-NO" sz="2000" dirty="0"/>
              <a:t>(Kontor, industri, lager)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000" dirty="0"/>
              <a:t>Det er satt i gang en reguleringsprosess for å vurdere om det kan åpnes for etablering av handelsvirksomheter.</a:t>
            </a:r>
          </a:p>
          <a:p>
            <a:pPr marL="0" indent="0">
              <a:buNone/>
            </a:pP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35815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209622C-8566-B86B-2EFD-EE5EE80BD6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85"/>
          <a:stretch>
            <a:fillRect/>
          </a:stretch>
        </p:blipFill>
        <p:spPr>
          <a:xfrm>
            <a:off x="611338" y="115503"/>
            <a:ext cx="10969323" cy="6742497"/>
          </a:xfrm>
          <a:prstGeom prst="rect">
            <a:avLst/>
          </a:pr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E51DA2A-68AB-77CE-E0E6-420F15B75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430" y="217103"/>
            <a:ext cx="7427070" cy="1192597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dirty="0"/>
              <a:t>Reguleringsplan </a:t>
            </a:r>
          </a:p>
          <a:p>
            <a:pPr marL="0" indent="0">
              <a:buNone/>
            </a:pPr>
            <a:r>
              <a:rPr lang="nb-NO" dirty="0"/>
              <a:t>Landbasert oppdrettsanlegg på Tøfta (2018)</a:t>
            </a:r>
          </a:p>
          <a:p>
            <a:pPr marL="0" indent="0">
              <a:buNone/>
            </a:pPr>
            <a:r>
              <a:rPr lang="nb-NO" dirty="0"/>
              <a:t>Næringsareal: ca. 150 daa</a:t>
            </a:r>
          </a:p>
        </p:txBody>
      </p:sp>
    </p:spTree>
    <p:extLst>
      <p:ext uri="{BB962C8B-B14F-4D97-AF65-F5344CB8AC3E}">
        <p14:creationId xmlns:p14="http://schemas.microsoft.com/office/powerpoint/2010/main" val="975180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CB7D510-D9DC-983E-2327-4B758A002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931" y="1714499"/>
            <a:ext cx="4852832" cy="2957513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Reguleringsplan </a:t>
            </a:r>
          </a:p>
          <a:p>
            <a:pPr marL="0" indent="0">
              <a:buNone/>
            </a:pPr>
            <a:r>
              <a:rPr lang="nb-NO" dirty="0"/>
              <a:t>Røsand service- og industriområde (1987)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Næringsareal: ca. 58 daa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40C57BC-7889-CAEB-9783-FEA69F648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4692" y="247206"/>
            <a:ext cx="6106377" cy="636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870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B093F25-46A4-1753-F270-F921ED75F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052" y="2009774"/>
            <a:ext cx="4199874" cy="341976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dirty="0"/>
              <a:t>Reguleringsplan </a:t>
            </a:r>
          </a:p>
          <a:p>
            <a:pPr marL="0" indent="0">
              <a:buNone/>
            </a:pPr>
            <a:r>
              <a:rPr lang="nb-NO" dirty="0"/>
              <a:t>Kårvåg Øst (2025)</a:t>
            </a:r>
            <a:br>
              <a:rPr lang="nb-NO" dirty="0"/>
            </a:br>
            <a:endParaRPr lang="nb-NO" dirty="0"/>
          </a:p>
          <a:p>
            <a:pPr marL="0" indent="0">
              <a:buNone/>
            </a:pPr>
            <a:r>
              <a:rPr lang="nb-NO" dirty="0"/>
              <a:t>Næringsareal: ca. 68 daa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Kommuneplanens arealdel åpner for utvidelse mot øst med ca. 48 daa etter regulering.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02BB478-B619-2B7B-C789-8615D647D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781" y="537376"/>
            <a:ext cx="7297168" cy="563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43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5B17CBBD-3645-0CC9-D8DC-C43EDF8AE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1600" y="0"/>
            <a:ext cx="9398000" cy="6858000"/>
          </a:xfrm>
          <a:prstGeom prst="rect">
            <a:avLst/>
          </a:pr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32D644-1397-F432-5659-33A589180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234427"/>
            <a:ext cx="4602481" cy="2938144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sz="2400" dirty="0"/>
              <a:t>Reguleringsplan </a:t>
            </a:r>
          </a:p>
          <a:p>
            <a:pPr marL="0" indent="0">
              <a:buNone/>
            </a:pPr>
            <a:r>
              <a:rPr lang="nb-NO" sz="2400" dirty="0" err="1"/>
              <a:t>Hendvågen</a:t>
            </a:r>
            <a:r>
              <a:rPr lang="nb-NO" sz="2400" dirty="0"/>
              <a:t> Steinbrudd (2019)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r>
              <a:rPr lang="nb-NO" sz="2400" dirty="0"/>
              <a:t>Regulert næringsareal: ca. 44 daa</a:t>
            </a:r>
            <a:br>
              <a:rPr lang="nb-NO" sz="2400" dirty="0"/>
            </a:br>
            <a:r>
              <a:rPr lang="nb-NO" sz="2400" dirty="0"/>
              <a:t>Steinbrudd som kan omreguleres til næringsareal: 80 daa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r>
              <a:rPr lang="nb-NO" sz="2400" dirty="0"/>
              <a:t>Det er satt i gan en planprosess for å vurdere mulighet for utvidelse av steinbruddet. </a:t>
            </a:r>
          </a:p>
        </p:txBody>
      </p:sp>
    </p:spTree>
    <p:extLst>
      <p:ext uri="{BB962C8B-B14F-4D97-AF65-F5344CB8AC3E}">
        <p14:creationId xmlns:p14="http://schemas.microsoft.com/office/powerpoint/2010/main" val="1577789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396BA5-6752-405C-8A95-4D40B0BDA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930" y="2926080"/>
            <a:ext cx="4296549" cy="32508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600" dirty="0"/>
              <a:t>Reguleringsplan Hendholmen industriområde (2020)</a:t>
            </a:r>
          </a:p>
          <a:p>
            <a:pPr marL="0" indent="0">
              <a:buNone/>
            </a:pPr>
            <a:endParaRPr lang="nb-NO" sz="2600" dirty="0"/>
          </a:p>
          <a:p>
            <a:pPr marL="0" indent="0">
              <a:buNone/>
            </a:pPr>
            <a:r>
              <a:rPr lang="nb-NO" sz="2600" dirty="0"/>
              <a:t>Næringsareal: ca. 33,5 daa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E2A93DF-D9DF-CFA0-A510-52138C554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1479" y="42390"/>
            <a:ext cx="7287642" cy="677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501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F490D5D-F4D9-F4FB-0B56-205889C80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680" y="2286001"/>
            <a:ext cx="4327524" cy="3390899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Reguleringsplan Hendneset Næringsområde (2025)</a:t>
            </a:r>
          </a:p>
          <a:p>
            <a:pPr marL="0" indent="0">
              <a:buNone/>
            </a:pPr>
            <a:r>
              <a:rPr lang="nb-NO" dirty="0"/>
              <a:t>Næringsareal: ca. 16 daa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BD64128-11BD-00DB-947D-E78B8ECC2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0204" y="0"/>
            <a:ext cx="73257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069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E4D1F6D-3CB3-FF6B-11C1-A64FB0CE5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277" y="566338"/>
            <a:ext cx="5795305" cy="2946001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Reguleringsplan Bremsnes (1985)</a:t>
            </a:r>
          </a:p>
          <a:p>
            <a:pPr marL="0" indent="0">
              <a:buNone/>
            </a:pPr>
            <a:r>
              <a:rPr lang="nb-NO" dirty="0"/>
              <a:t>Pågående reguleringsprosess</a:t>
            </a:r>
          </a:p>
          <a:p>
            <a:pPr marL="0" indent="0">
              <a:buNone/>
            </a:pPr>
            <a:r>
              <a:rPr lang="nb-NO" dirty="0"/>
              <a:t>Offentlig ettersyn ila. vinteren 2027</a:t>
            </a:r>
          </a:p>
          <a:p>
            <a:pPr marL="0" indent="0">
              <a:buNone/>
            </a:pPr>
            <a:r>
              <a:rPr lang="nb-NO" dirty="0"/>
              <a:t>Næringsareal: ca. 15 daa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EC68616-CACD-803B-7438-8F4799FEF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9583" y="566338"/>
            <a:ext cx="5649113" cy="572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508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27A00D41-9FB1-420D-213A-9BC3318A1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014" y="0"/>
            <a:ext cx="8362171" cy="6858000"/>
          </a:xfrm>
          <a:prstGeom prst="rect">
            <a:avLst/>
          </a:pr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CAC041A-3A5D-FD1C-787C-0B34C8F86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589" y="492125"/>
            <a:ext cx="3387254" cy="3650505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Reguleringsplan Næringsområde </a:t>
            </a:r>
            <a:r>
              <a:rPr lang="nb-NO" dirty="0" err="1"/>
              <a:t>Hasløy</a:t>
            </a:r>
            <a:r>
              <a:rPr lang="nb-NO" dirty="0"/>
              <a:t> Sør (</a:t>
            </a:r>
            <a:r>
              <a:rPr lang="nb-NO" dirty="0" err="1"/>
              <a:t>Pelagia</a:t>
            </a:r>
            <a:r>
              <a:rPr lang="nb-NO" dirty="0"/>
              <a:t>) – under behandling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Flere etablerte næringsområder uten reguleringsplan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852083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B3CC5892-6E65-726C-8C81-AE0A5144A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348" y="0"/>
            <a:ext cx="10887303" cy="6858000"/>
          </a:xfrm>
          <a:prstGeom prst="rect">
            <a:avLst/>
          </a:pr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1947BA6-D2C5-900C-7EC2-AB8FB1499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6878" y="2130425"/>
            <a:ext cx="3792773" cy="1298575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2300" dirty="0"/>
              <a:t>Reguleringsplan</a:t>
            </a:r>
          </a:p>
          <a:p>
            <a:pPr marL="0" indent="0">
              <a:buNone/>
            </a:pPr>
            <a:r>
              <a:rPr lang="nb-NO" sz="2300" dirty="0"/>
              <a:t>Stranda Prolog (2010)</a:t>
            </a:r>
          </a:p>
          <a:p>
            <a:pPr marL="0" indent="0">
              <a:buNone/>
            </a:pPr>
            <a:r>
              <a:rPr lang="nb-NO" sz="2400" dirty="0"/>
              <a:t>Næringsareal: ca. </a:t>
            </a:r>
            <a:r>
              <a:rPr lang="nb-NO" sz="2300" dirty="0"/>
              <a:t>7,6 daa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497F4CC1-9E08-C952-DACE-74ECF2EFD440}"/>
              </a:ext>
            </a:extLst>
          </p:cNvPr>
          <p:cNvSpPr txBox="1">
            <a:spLocks/>
          </p:cNvSpPr>
          <p:nvPr/>
        </p:nvSpPr>
        <p:spPr>
          <a:xfrm>
            <a:off x="0" y="2262947"/>
            <a:ext cx="3466769" cy="152982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3300" dirty="0"/>
              <a:t>Reguleringsplan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3300" dirty="0"/>
              <a:t>Langøyneset (1998)</a:t>
            </a:r>
          </a:p>
          <a:p>
            <a:pPr marL="0" indent="0">
              <a:buNone/>
            </a:pPr>
            <a:r>
              <a:rPr lang="nb-NO" sz="3600" dirty="0"/>
              <a:t>Næringsareal: ca. </a:t>
            </a:r>
            <a:r>
              <a:rPr lang="nb-NO" sz="3300" dirty="0"/>
              <a:t>30 daa</a:t>
            </a:r>
          </a:p>
          <a:p>
            <a:pPr marL="0" indent="0">
              <a:buNone/>
            </a:pPr>
            <a:r>
              <a:rPr lang="nb-NO" sz="3300" dirty="0"/>
              <a:t>(15 daa ikke opparbeidet)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16117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3D8B4611-E03B-4181-477C-E727950FBE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066" y="351995"/>
            <a:ext cx="9974067" cy="6154009"/>
          </a:xfrm>
          <a:prstGeom prst="rect">
            <a:avLst/>
          </a:pr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4611E9-996F-7C29-7E9A-EB556E23D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697110"/>
            <a:ext cx="5914133" cy="1160890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dirty="0"/>
              <a:t>Reguleringsplan</a:t>
            </a:r>
          </a:p>
          <a:p>
            <a:pPr marL="0" indent="0">
              <a:buNone/>
            </a:pPr>
            <a:r>
              <a:rPr lang="nb-NO" dirty="0"/>
              <a:t>Langbakken Næringsområde (2022)</a:t>
            </a:r>
          </a:p>
          <a:p>
            <a:pPr marL="0" indent="0">
              <a:buNone/>
            </a:pPr>
            <a:r>
              <a:rPr lang="nb-NO" dirty="0"/>
              <a:t>Næringsareal: ca. 20 daa</a:t>
            </a:r>
          </a:p>
        </p:txBody>
      </p:sp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D691026B-A0E7-FA70-0714-13936178675A}"/>
              </a:ext>
            </a:extLst>
          </p:cNvPr>
          <p:cNvSpPr txBox="1">
            <a:spLocks/>
          </p:cNvSpPr>
          <p:nvPr/>
        </p:nvSpPr>
        <p:spPr>
          <a:xfrm>
            <a:off x="0" y="561893"/>
            <a:ext cx="4040276" cy="116089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dirty="0"/>
              <a:t>Kommuneplanens arealdel: flere etablerte næringsområder uten reguleringsplan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90106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17CC35FA-11DB-12F7-FFEC-82F7890F5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388" y="0"/>
            <a:ext cx="8152815" cy="6858000"/>
          </a:xfrm>
          <a:prstGeom prst="rect">
            <a:avLst/>
          </a:prstGeom>
        </p:spPr>
      </p:pic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85F7D18C-E359-4BAC-3CBE-BA0483F91A42}"/>
              </a:ext>
            </a:extLst>
          </p:cNvPr>
          <p:cNvSpPr txBox="1">
            <a:spLocks/>
          </p:cNvSpPr>
          <p:nvPr/>
        </p:nvSpPr>
        <p:spPr>
          <a:xfrm>
            <a:off x="7058068" y="1659200"/>
            <a:ext cx="3246821" cy="143385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Reguleringsplan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Stene industriområde (1990)</a:t>
            </a:r>
          </a:p>
          <a:p>
            <a:pPr marL="0" indent="0">
              <a:buNone/>
            </a:pPr>
            <a:r>
              <a:rPr lang="nb-NO" dirty="0"/>
              <a:t>Næringsareal: ca. 15.6 daa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CD7063D-0B89-53AD-0ADD-FA3A5EE28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864" y="3037398"/>
            <a:ext cx="4585364" cy="2409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Kommuneplanens arealdel:</a:t>
            </a:r>
          </a:p>
          <a:p>
            <a:pPr marL="0" indent="0">
              <a:buNone/>
            </a:pPr>
            <a:r>
              <a:rPr lang="nb-NO" dirty="0"/>
              <a:t>Området NO-11 </a:t>
            </a:r>
          </a:p>
          <a:p>
            <a:pPr marL="0" indent="0">
              <a:buNone/>
            </a:pPr>
            <a:r>
              <a:rPr lang="nb-NO" dirty="0"/>
              <a:t>Næringsareal: ca. 100 daa</a:t>
            </a:r>
          </a:p>
          <a:p>
            <a:pPr marL="0" indent="0">
              <a:buNone/>
            </a:pPr>
            <a:r>
              <a:rPr lang="nb-NO" dirty="0"/>
              <a:t>Krav om regulering</a:t>
            </a:r>
          </a:p>
        </p:txBody>
      </p:sp>
    </p:spTree>
    <p:extLst>
      <p:ext uri="{BB962C8B-B14F-4D97-AF65-F5344CB8AC3E}">
        <p14:creationId xmlns:p14="http://schemas.microsoft.com/office/powerpoint/2010/main" val="1735063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1261</TotalTime>
  <Words>403</Words>
  <Application>Microsoft Office PowerPoint</Application>
  <PresentationFormat>Widescreen</PresentationFormat>
  <Paragraphs>85</Paragraphs>
  <Slides>17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Office-tema</vt:lpstr>
      <vt:lpstr>Dagens situasjon for næringsareal i Averøy kommune 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Maxim Galashevskiy</dc:creator>
  <cp:lastModifiedBy>Maxim Galashevskiy</cp:lastModifiedBy>
  <cp:revision>1</cp:revision>
  <dcterms:created xsi:type="dcterms:W3CDTF">2026-10-21T10:35:41Z</dcterms:created>
  <dcterms:modified xsi:type="dcterms:W3CDTF">2026-10-22T07:42:38Z</dcterms:modified>
</cp:coreProperties>
</file>